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36"/>
  </p:notesMasterIdLst>
  <p:sldIdLst>
    <p:sldId id="256" r:id="rId2"/>
    <p:sldId id="258" r:id="rId3"/>
    <p:sldId id="320" r:id="rId4"/>
    <p:sldId id="260" r:id="rId5"/>
    <p:sldId id="259" r:id="rId6"/>
    <p:sldId id="350" r:id="rId7"/>
    <p:sldId id="265" r:id="rId8"/>
    <p:sldId id="271" r:id="rId9"/>
    <p:sldId id="273" r:id="rId10"/>
    <p:sldId id="283" r:id="rId11"/>
    <p:sldId id="313" r:id="rId12"/>
    <p:sldId id="322" r:id="rId13"/>
    <p:sldId id="323" r:id="rId14"/>
    <p:sldId id="349" r:id="rId15"/>
    <p:sldId id="354" r:id="rId16"/>
    <p:sldId id="352" r:id="rId17"/>
    <p:sldId id="353" r:id="rId18"/>
    <p:sldId id="274" r:id="rId19"/>
    <p:sldId id="319" r:id="rId20"/>
    <p:sldId id="279" r:id="rId21"/>
    <p:sldId id="316" r:id="rId22"/>
    <p:sldId id="317" r:id="rId23"/>
    <p:sldId id="318" r:id="rId24"/>
    <p:sldId id="351" r:id="rId25"/>
    <p:sldId id="355" r:id="rId26"/>
    <p:sldId id="356" r:id="rId27"/>
    <p:sldId id="357" r:id="rId28"/>
    <p:sldId id="358" r:id="rId29"/>
    <p:sldId id="361" r:id="rId30"/>
    <p:sldId id="359" r:id="rId31"/>
    <p:sldId id="360" r:id="rId32"/>
    <p:sldId id="362" r:id="rId33"/>
    <p:sldId id="312" r:id="rId34"/>
    <p:sldId id="290" r:id="rId35"/>
  </p:sldIdLst>
  <p:sldSz cx="9144000" cy="5143500" type="screen16x9"/>
  <p:notesSz cx="6858000" cy="9144000"/>
  <p:embeddedFontLst>
    <p:embeddedFont>
      <p:font typeface="Arial Rounded MT Bold" panose="020F0704030504030204" pitchFamily="34" charset="0"/>
      <p:regular r:id="rId37"/>
    </p:embeddedFont>
    <p:embeddedFont>
      <p:font typeface="Barlow" panose="00000500000000000000" pitchFamily="2" charset="0"/>
      <p:regular r:id="rId38"/>
      <p:bold r:id="rId39"/>
      <p:italic r:id="rId40"/>
      <p:boldItalic r:id="rId41"/>
    </p:embeddedFont>
    <p:embeddedFont>
      <p:font typeface="Lato" panose="020F0502020204030203" pitchFamily="34" charset="0"/>
      <p:regular r:id="rId42"/>
      <p:bold r:id="rId43"/>
      <p:italic r:id="rId44"/>
      <p:boldItalic r:id="rId45"/>
    </p:embeddedFont>
    <p:embeddedFont>
      <p:font typeface="Roboto" panose="02000000000000000000" pitchFamily="2" charset="0"/>
      <p:regular r:id="rId46"/>
      <p:bold r:id="rId47"/>
      <p:italic r:id="rId48"/>
      <p:boldItalic r:id="rId49"/>
    </p:embeddedFont>
    <p:embeddedFont>
      <p:font typeface="Wingdings 2" panose="05020102010507070707" pitchFamily="18" charset="2"/>
      <p:regular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E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7F48EF-B025-4EEB-94E6-F51C7EE3DB9A}">
  <a:tblStyle styleId="{FF7F48EF-B025-4EEB-94E6-F51C7EE3DB9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2047" autoAdjust="0"/>
  </p:normalViewPr>
  <p:slideViewPr>
    <p:cSldViewPr snapToGrid="0">
      <p:cViewPr varScale="1">
        <p:scale>
          <a:sx n="100" d="100"/>
          <a:sy n="100" d="100"/>
        </p:scale>
        <p:origin x="98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font" Target="fonts/font1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font" Target="fonts/font13.fntdata"/></Relationships>
</file>

<file path=ppt/media/image1.jpeg>
</file>

<file path=ppt/media/image10.png>
</file>

<file path=ppt/media/image11.png>
</file>

<file path=ppt/media/image12.pn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Google Shape;9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" name="Google Shape;1812;ge1d59f1729_0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3" name="Google Shape;1813;ge1d59f1729_0_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e1db6935f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e1db6935f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20680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e1db6935f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e1db6935f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20680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" name="Google Shape;1478;ge1d59f1729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" name="Google Shape;1479;ge1d59f1729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e1d59f172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e1d59f172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67225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e1d59f172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e1d59f172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e1d59f172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e1d59f172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0775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e1d59f172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e1d59f172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618761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e1d59f172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e1d59f172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4381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ge1d59f172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" name="Google Shape;1667;ge1d59f1729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451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e1db6935f2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e1db6935f2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e1db6935f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e1db6935f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34234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ge1d59f1729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" name="Google Shape;1949;ge1d59f1729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70012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" name="Google Shape;2034;ge1d59f172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5" name="Google Shape;2035;ge1d59f172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1212f61b5c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" name="Google Shape;1622;g1212f61b5c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e1db6935f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e1db6935f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Google Shape;1051;ge1d59f1729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" name="Google Shape;1052;ge1d59f1729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e1d59f1729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e1d59f1729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66836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g1212f61b5c1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Google Shape;1920;g1212f61b5c1_0_5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d313741446_0_14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d313741446_0_14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" name="Google Shape;1471;ge1d59f172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" name="Google Shape;1472;ge1d59f1729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storyset.com/?utm_source=slidesgo_template&amp;utm_medium=referral-link&amp;utm_campaign=slidesgo_contents_of_this_template&amp;utm_term=storyset&amp;utm_content=storyset" TargetMode="Externa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98976" y="-442224"/>
            <a:ext cx="6067158" cy="4878696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2"/>
          <p:cNvSpPr/>
          <p:nvPr/>
        </p:nvSpPr>
        <p:spPr>
          <a:xfrm>
            <a:off x="-418150" y="-442225"/>
            <a:ext cx="1232275" cy="1091025"/>
          </a:xfrm>
          <a:custGeom>
            <a:avLst/>
            <a:gdLst/>
            <a:ahLst/>
            <a:cxnLst/>
            <a:rect l="l" t="t" r="r" b="b"/>
            <a:pathLst>
              <a:path w="49291" h="43641" extrusionOk="0">
                <a:moveTo>
                  <a:pt x="34928" y="1"/>
                </a:moveTo>
                <a:cubicBezTo>
                  <a:pt x="33524" y="1"/>
                  <a:pt x="32096" y="348"/>
                  <a:pt x="30720" y="1114"/>
                </a:cubicBezTo>
                <a:cubicBezTo>
                  <a:pt x="29247" y="1941"/>
                  <a:pt x="27923" y="3008"/>
                  <a:pt x="26465" y="3865"/>
                </a:cubicBezTo>
                <a:cubicBezTo>
                  <a:pt x="21713" y="6632"/>
                  <a:pt x="17248" y="5444"/>
                  <a:pt x="12165" y="6121"/>
                </a:cubicBezTo>
                <a:cubicBezTo>
                  <a:pt x="8677" y="6587"/>
                  <a:pt x="5248" y="8091"/>
                  <a:pt x="3068" y="10947"/>
                </a:cubicBezTo>
                <a:cubicBezTo>
                  <a:pt x="1489" y="12977"/>
                  <a:pt x="557" y="15443"/>
                  <a:pt x="407" y="18015"/>
                </a:cubicBezTo>
                <a:cubicBezTo>
                  <a:pt x="1" y="25037"/>
                  <a:pt x="5023" y="32375"/>
                  <a:pt x="10376" y="36419"/>
                </a:cubicBezTo>
                <a:cubicBezTo>
                  <a:pt x="15557" y="40311"/>
                  <a:pt x="23044" y="43640"/>
                  <a:pt x="30082" y="43640"/>
                </a:cubicBezTo>
                <a:cubicBezTo>
                  <a:pt x="32806" y="43640"/>
                  <a:pt x="35463" y="43141"/>
                  <a:pt x="37893" y="41983"/>
                </a:cubicBezTo>
                <a:cubicBezTo>
                  <a:pt x="41742" y="40149"/>
                  <a:pt x="44749" y="36871"/>
                  <a:pt x="46088" y="32826"/>
                </a:cubicBezTo>
                <a:cubicBezTo>
                  <a:pt x="49050" y="23789"/>
                  <a:pt x="49290" y="11940"/>
                  <a:pt x="43005" y="4196"/>
                </a:cubicBezTo>
                <a:cubicBezTo>
                  <a:pt x="40943" y="1650"/>
                  <a:pt x="37991" y="1"/>
                  <a:pt x="34928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041050" y="995375"/>
            <a:ext cx="4159800" cy="21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041050" y="3140985"/>
            <a:ext cx="5488500" cy="33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grpSp>
        <p:nvGrpSpPr>
          <p:cNvPr id="15" name="Google Shape;15;p2"/>
          <p:cNvGrpSpPr/>
          <p:nvPr/>
        </p:nvGrpSpPr>
        <p:grpSpPr>
          <a:xfrm>
            <a:off x="-1113715" y="3104082"/>
            <a:ext cx="3240940" cy="3045231"/>
            <a:chOff x="-1113715" y="3104082"/>
            <a:chExt cx="3240940" cy="3045231"/>
          </a:xfrm>
        </p:grpSpPr>
        <p:sp>
          <p:nvSpPr>
            <p:cNvPr id="16" name="Google Shape;16;p2"/>
            <p:cNvSpPr/>
            <p:nvPr/>
          </p:nvSpPr>
          <p:spPr>
            <a:xfrm rot="-6150387">
              <a:off x="-934264" y="3408221"/>
              <a:ext cx="2578600" cy="2436953"/>
            </a:xfrm>
            <a:custGeom>
              <a:avLst/>
              <a:gdLst/>
              <a:ahLst/>
              <a:cxnLst/>
              <a:rect l="l" t="t" r="r" b="b"/>
              <a:pathLst>
                <a:path w="54584" h="49900" extrusionOk="0">
                  <a:moveTo>
                    <a:pt x="39803" y="0"/>
                  </a:moveTo>
                  <a:cubicBezTo>
                    <a:pt x="38029" y="0"/>
                    <a:pt x="36248" y="409"/>
                    <a:pt x="34570" y="1238"/>
                  </a:cubicBezTo>
                  <a:cubicBezTo>
                    <a:pt x="31367" y="2802"/>
                    <a:pt x="28886" y="5448"/>
                    <a:pt x="25683" y="7012"/>
                  </a:cubicBezTo>
                  <a:cubicBezTo>
                    <a:pt x="21308" y="9163"/>
                    <a:pt x="16511" y="10320"/>
                    <a:pt x="12090" y="12380"/>
                  </a:cubicBezTo>
                  <a:cubicBezTo>
                    <a:pt x="7684" y="14425"/>
                    <a:pt x="3444" y="17628"/>
                    <a:pt x="1865" y="22244"/>
                  </a:cubicBezTo>
                  <a:cubicBezTo>
                    <a:pt x="1" y="27673"/>
                    <a:pt x="647" y="34078"/>
                    <a:pt x="3504" y="39040"/>
                  </a:cubicBezTo>
                  <a:cubicBezTo>
                    <a:pt x="8069" y="46988"/>
                    <a:pt x="17031" y="49899"/>
                    <a:pt x="25743" y="49899"/>
                  </a:cubicBezTo>
                  <a:cubicBezTo>
                    <a:pt x="25898" y="49899"/>
                    <a:pt x="26054" y="49898"/>
                    <a:pt x="26209" y="49897"/>
                  </a:cubicBezTo>
                  <a:cubicBezTo>
                    <a:pt x="44945" y="49671"/>
                    <a:pt x="54583" y="26996"/>
                    <a:pt x="51531" y="10696"/>
                  </a:cubicBezTo>
                  <a:cubicBezTo>
                    <a:pt x="50869" y="7163"/>
                    <a:pt x="49230" y="3779"/>
                    <a:pt x="46118" y="1840"/>
                  </a:cubicBezTo>
                  <a:cubicBezTo>
                    <a:pt x="44160" y="620"/>
                    <a:pt x="41987" y="0"/>
                    <a:pt x="398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 rot="5828283">
              <a:off x="677849" y="4406018"/>
              <a:ext cx="958577" cy="1835297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24"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512" name="Google Shape;512;p22"/>
          <p:cNvSpPr txBox="1">
            <a:spLocks noGrp="1"/>
          </p:cNvSpPr>
          <p:nvPr>
            <p:ph type="title"/>
          </p:nvPr>
        </p:nvSpPr>
        <p:spPr>
          <a:xfrm>
            <a:off x="685800" y="539400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3" name="Google Shape;513;p22"/>
          <p:cNvSpPr txBox="1">
            <a:spLocks noGrp="1"/>
          </p:cNvSpPr>
          <p:nvPr>
            <p:ph type="title" idx="2"/>
          </p:nvPr>
        </p:nvSpPr>
        <p:spPr>
          <a:xfrm>
            <a:off x="4641675" y="1480725"/>
            <a:ext cx="3812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14" name="Google Shape;514;p22"/>
          <p:cNvSpPr txBox="1">
            <a:spLocks noGrp="1"/>
          </p:cNvSpPr>
          <p:nvPr>
            <p:ph type="subTitle" idx="1"/>
          </p:nvPr>
        </p:nvSpPr>
        <p:spPr>
          <a:xfrm>
            <a:off x="4646025" y="1874325"/>
            <a:ext cx="38121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5" name="Google Shape;515;p22"/>
          <p:cNvSpPr txBox="1">
            <a:spLocks noGrp="1"/>
          </p:cNvSpPr>
          <p:nvPr>
            <p:ph type="title" idx="3"/>
          </p:nvPr>
        </p:nvSpPr>
        <p:spPr>
          <a:xfrm>
            <a:off x="4641675" y="2564000"/>
            <a:ext cx="3812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16" name="Google Shape;516;p22"/>
          <p:cNvSpPr txBox="1">
            <a:spLocks noGrp="1"/>
          </p:cNvSpPr>
          <p:nvPr>
            <p:ph type="subTitle" idx="4"/>
          </p:nvPr>
        </p:nvSpPr>
        <p:spPr>
          <a:xfrm>
            <a:off x="4646025" y="2957600"/>
            <a:ext cx="38121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7" name="Google Shape;517;p22"/>
          <p:cNvSpPr txBox="1">
            <a:spLocks noGrp="1"/>
          </p:cNvSpPr>
          <p:nvPr>
            <p:ph type="title" idx="5"/>
          </p:nvPr>
        </p:nvSpPr>
        <p:spPr>
          <a:xfrm>
            <a:off x="4641675" y="3647275"/>
            <a:ext cx="38121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18" name="Google Shape;518;p22"/>
          <p:cNvSpPr txBox="1">
            <a:spLocks noGrp="1"/>
          </p:cNvSpPr>
          <p:nvPr>
            <p:ph type="subTitle" idx="6"/>
          </p:nvPr>
        </p:nvSpPr>
        <p:spPr>
          <a:xfrm>
            <a:off x="4646025" y="4040875"/>
            <a:ext cx="38121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9" name="Google Shape;519;p22"/>
          <p:cNvSpPr/>
          <p:nvPr/>
        </p:nvSpPr>
        <p:spPr>
          <a:xfrm>
            <a:off x="-615151" y="1413475"/>
            <a:ext cx="4960669" cy="4038065"/>
          </a:xfrm>
          <a:custGeom>
            <a:avLst/>
            <a:gdLst/>
            <a:ahLst/>
            <a:cxnLst/>
            <a:rect l="l" t="t" r="r" b="b"/>
            <a:pathLst>
              <a:path w="60102" h="48924" extrusionOk="0">
                <a:moveTo>
                  <a:pt x="31550" y="1"/>
                </a:moveTo>
                <a:cubicBezTo>
                  <a:pt x="28688" y="1"/>
                  <a:pt x="25391" y="541"/>
                  <a:pt x="22089" y="2238"/>
                </a:cubicBezTo>
                <a:cubicBezTo>
                  <a:pt x="12977" y="6900"/>
                  <a:pt x="8196" y="17230"/>
                  <a:pt x="4091" y="25485"/>
                </a:cubicBezTo>
                <a:cubicBezTo>
                  <a:pt x="1" y="33725"/>
                  <a:pt x="2016" y="42612"/>
                  <a:pt x="8767" y="47123"/>
                </a:cubicBezTo>
                <a:cubicBezTo>
                  <a:pt x="10764" y="48461"/>
                  <a:pt x="12590" y="48924"/>
                  <a:pt x="14421" y="48924"/>
                </a:cubicBezTo>
                <a:cubicBezTo>
                  <a:pt x="18514" y="48924"/>
                  <a:pt x="22630" y="46611"/>
                  <a:pt x="28730" y="46611"/>
                </a:cubicBezTo>
                <a:cubicBezTo>
                  <a:pt x="29125" y="46611"/>
                  <a:pt x="29527" y="46621"/>
                  <a:pt x="29939" y="46641"/>
                </a:cubicBezTo>
                <a:cubicBezTo>
                  <a:pt x="34134" y="46851"/>
                  <a:pt x="36984" y="47278"/>
                  <a:pt x="39535" y="47278"/>
                </a:cubicBezTo>
                <a:cubicBezTo>
                  <a:pt x="42835" y="47278"/>
                  <a:pt x="45637" y="46563"/>
                  <a:pt x="50208" y="43739"/>
                </a:cubicBezTo>
                <a:cubicBezTo>
                  <a:pt x="58328" y="38732"/>
                  <a:pt x="60102" y="25500"/>
                  <a:pt x="54042" y="15140"/>
                </a:cubicBezTo>
                <a:cubicBezTo>
                  <a:pt x="47997" y="4779"/>
                  <a:pt x="40254" y="1667"/>
                  <a:pt x="40254" y="1667"/>
                </a:cubicBezTo>
                <a:cubicBezTo>
                  <a:pt x="40254" y="1667"/>
                  <a:pt x="36573" y="1"/>
                  <a:pt x="315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20" name="Google Shape;520;p22"/>
          <p:cNvGrpSpPr/>
          <p:nvPr/>
        </p:nvGrpSpPr>
        <p:grpSpPr>
          <a:xfrm rot="5400000">
            <a:off x="8326001" y="4395047"/>
            <a:ext cx="609155" cy="610375"/>
            <a:chOff x="8195401" y="151622"/>
            <a:chExt cx="609155" cy="610375"/>
          </a:xfrm>
        </p:grpSpPr>
        <p:sp>
          <p:nvSpPr>
            <p:cNvPr id="521" name="Google Shape;521;p22"/>
            <p:cNvSpPr/>
            <p:nvPr/>
          </p:nvSpPr>
          <p:spPr>
            <a:xfrm>
              <a:off x="8195401" y="192608"/>
              <a:ext cx="93231" cy="93173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522" name="Google Shape;522;p22"/>
            <p:cNvGrpSpPr/>
            <p:nvPr/>
          </p:nvGrpSpPr>
          <p:grpSpPr>
            <a:xfrm>
              <a:off x="8711321" y="151622"/>
              <a:ext cx="93234" cy="93234"/>
              <a:chOff x="7812545" y="194375"/>
              <a:chExt cx="105457" cy="105457"/>
            </a:xfrm>
          </p:grpSpPr>
          <p:sp>
            <p:nvSpPr>
              <p:cNvPr id="523" name="Google Shape;523;p22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4" name="Google Shape;524;p22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5" name="Google Shape;525;p22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26" name="Google Shape;526;p22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527" name="Google Shape;527;p22"/>
            <p:cNvSpPr/>
            <p:nvPr/>
          </p:nvSpPr>
          <p:spPr>
            <a:xfrm>
              <a:off x="8670497" y="628022"/>
              <a:ext cx="134050" cy="133976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28" name="Google Shape;528;p22"/>
          <p:cNvGrpSpPr/>
          <p:nvPr/>
        </p:nvGrpSpPr>
        <p:grpSpPr>
          <a:xfrm>
            <a:off x="242101" y="187150"/>
            <a:ext cx="340151" cy="550476"/>
            <a:chOff x="198551" y="248100"/>
            <a:chExt cx="340151" cy="550476"/>
          </a:xfrm>
        </p:grpSpPr>
        <p:sp>
          <p:nvSpPr>
            <p:cNvPr id="529" name="Google Shape;529;p22"/>
            <p:cNvSpPr/>
            <p:nvPr/>
          </p:nvSpPr>
          <p:spPr>
            <a:xfrm>
              <a:off x="198551" y="720625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530" name="Google Shape;530;p22"/>
            <p:cNvGrpSpPr/>
            <p:nvPr/>
          </p:nvGrpSpPr>
          <p:grpSpPr>
            <a:xfrm>
              <a:off x="433245" y="248100"/>
              <a:ext cx="105457" cy="105457"/>
              <a:chOff x="7812545" y="194375"/>
              <a:chExt cx="105457" cy="105457"/>
            </a:xfrm>
          </p:grpSpPr>
          <p:sp>
            <p:nvSpPr>
              <p:cNvPr id="531" name="Google Shape;531;p22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2" name="Google Shape;532;p22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3" name="Google Shape;533;p22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34" name="Google Shape;534;p22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535" name="Google Shape;535;p22"/>
          <p:cNvGrpSpPr/>
          <p:nvPr/>
        </p:nvGrpSpPr>
        <p:grpSpPr>
          <a:xfrm>
            <a:off x="-842823" y="3927658"/>
            <a:ext cx="2382475" cy="2041993"/>
            <a:chOff x="-842823" y="3927658"/>
            <a:chExt cx="2382475" cy="2041993"/>
          </a:xfrm>
        </p:grpSpPr>
        <p:sp>
          <p:nvSpPr>
            <p:cNvPr id="536" name="Google Shape;536;p22"/>
            <p:cNvSpPr/>
            <p:nvPr/>
          </p:nvSpPr>
          <p:spPr>
            <a:xfrm rot="-2505897">
              <a:off x="-584499" y="4267169"/>
              <a:ext cx="1539427" cy="1362970"/>
            </a:xfrm>
            <a:custGeom>
              <a:avLst/>
              <a:gdLst/>
              <a:ahLst/>
              <a:cxnLst/>
              <a:rect l="l" t="t" r="r" b="b"/>
              <a:pathLst>
                <a:path w="49291" h="43641" extrusionOk="0">
                  <a:moveTo>
                    <a:pt x="34928" y="1"/>
                  </a:moveTo>
                  <a:cubicBezTo>
                    <a:pt x="33524" y="1"/>
                    <a:pt x="32096" y="348"/>
                    <a:pt x="30720" y="1114"/>
                  </a:cubicBezTo>
                  <a:cubicBezTo>
                    <a:pt x="29247" y="1941"/>
                    <a:pt x="27923" y="3008"/>
                    <a:pt x="26465" y="3865"/>
                  </a:cubicBezTo>
                  <a:cubicBezTo>
                    <a:pt x="21713" y="6632"/>
                    <a:pt x="17248" y="5444"/>
                    <a:pt x="12165" y="6121"/>
                  </a:cubicBezTo>
                  <a:cubicBezTo>
                    <a:pt x="8677" y="6587"/>
                    <a:pt x="5248" y="8091"/>
                    <a:pt x="3068" y="10947"/>
                  </a:cubicBezTo>
                  <a:cubicBezTo>
                    <a:pt x="1489" y="12977"/>
                    <a:pt x="557" y="15443"/>
                    <a:pt x="407" y="18015"/>
                  </a:cubicBezTo>
                  <a:cubicBezTo>
                    <a:pt x="1" y="25037"/>
                    <a:pt x="5023" y="32375"/>
                    <a:pt x="10376" y="36419"/>
                  </a:cubicBezTo>
                  <a:cubicBezTo>
                    <a:pt x="15557" y="40311"/>
                    <a:pt x="23044" y="43640"/>
                    <a:pt x="30082" y="43640"/>
                  </a:cubicBezTo>
                  <a:cubicBezTo>
                    <a:pt x="32806" y="43640"/>
                    <a:pt x="35463" y="43141"/>
                    <a:pt x="37893" y="41983"/>
                  </a:cubicBezTo>
                  <a:cubicBezTo>
                    <a:pt x="41742" y="40149"/>
                    <a:pt x="44749" y="36871"/>
                    <a:pt x="46088" y="32826"/>
                  </a:cubicBezTo>
                  <a:cubicBezTo>
                    <a:pt x="49050" y="23789"/>
                    <a:pt x="49290" y="11940"/>
                    <a:pt x="43005" y="4196"/>
                  </a:cubicBezTo>
                  <a:cubicBezTo>
                    <a:pt x="40943" y="1650"/>
                    <a:pt x="37991" y="1"/>
                    <a:pt x="349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7" name="Google Shape;537;p22"/>
            <p:cNvSpPr/>
            <p:nvPr/>
          </p:nvSpPr>
          <p:spPr>
            <a:xfrm>
              <a:off x="1461701" y="4822437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538" name="Google Shape;538;p22"/>
            <p:cNvGrpSpPr/>
            <p:nvPr/>
          </p:nvGrpSpPr>
          <p:grpSpPr>
            <a:xfrm>
              <a:off x="1029945" y="4290188"/>
              <a:ext cx="105457" cy="105457"/>
              <a:chOff x="7812545" y="194375"/>
              <a:chExt cx="105457" cy="105457"/>
            </a:xfrm>
          </p:grpSpPr>
          <p:sp>
            <p:nvSpPr>
              <p:cNvPr id="539" name="Google Shape;539;p22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0" name="Google Shape;540;p22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1" name="Google Shape;541;p22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2" name="Google Shape;542;p22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543" name="Google Shape;543;p22"/>
          <p:cNvGrpSpPr/>
          <p:nvPr/>
        </p:nvGrpSpPr>
        <p:grpSpPr>
          <a:xfrm>
            <a:off x="7208520" y="-639702"/>
            <a:ext cx="2388459" cy="1634614"/>
            <a:chOff x="7208520" y="-639702"/>
            <a:chExt cx="2388459" cy="1634614"/>
          </a:xfrm>
        </p:grpSpPr>
        <p:sp>
          <p:nvSpPr>
            <p:cNvPr id="544" name="Google Shape;544;p22"/>
            <p:cNvSpPr/>
            <p:nvPr/>
          </p:nvSpPr>
          <p:spPr>
            <a:xfrm rot="-2505920">
              <a:off x="8157881" y="-367923"/>
              <a:ext cx="1232310" cy="1091056"/>
            </a:xfrm>
            <a:custGeom>
              <a:avLst/>
              <a:gdLst/>
              <a:ahLst/>
              <a:cxnLst/>
              <a:rect l="l" t="t" r="r" b="b"/>
              <a:pathLst>
                <a:path w="49291" h="43641" extrusionOk="0">
                  <a:moveTo>
                    <a:pt x="34928" y="1"/>
                  </a:moveTo>
                  <a:cubicBezTo>
                    <a:pt x="33524" y="1"/>
                    <a:pt x="32096" y="348"/>
                    <a:pt x="30720" y="1114"/>
                  </a:cubicBezTo>
                  <a:cubicBezTo>
                    <a:pt x="29247" y="1941"/>
                    <a:pt x="27923" y="3008"/>
                    <a:pt x="26465" y="3865"/>
                  </a:cubicBezTo>
                  <a:cubicBezTo>
                    <a:pt x="21713" y="6632"/>
                    <a:pt x="17248" y="5444"/>
                    <a:pt x="12165" y="6121"/>
                  </a:cubicBezTo>
                  <a:cubicBezTo>
                    <a:pt x="8677" y="6587"/>
                    <a:pt x="5248" y="8091"/>
                    <a:pt x="3068" y="10947"/>
                  </a:cubicBezTo>
                  <a:cubicBezTo>
                    <a:pt x="1489" y="12977"/>
                    <a:pt x="557" y="15443"/>
                    <a:pt x="407" y="18015"/>
                  </a:cubicBezTo>
                  <a:cubicBezTo>
                    <a:pt x="1" y="25037"/>
                    <a:pt x="5023" y="32375"/>
                    <a:pt x="10376" y="36419"/>
                  </a:cubicBezTo>
                  <a:cubicBezTo>
                    <a:pt x="15557" y="40311"/>
                    <a:pt x="23044" y="43640"/>
                    <a:pt x="30082" y="43640"/>
                  </a:cubicBezTo>
                  <a:cubicBezTo>
                    <a:pt x="32806" y="43640"/>
                    <a:pt x="35463" y="43141"/>
                    <a:pt x="37893" y="41983"/>
                  </a:cubicBezTo>
                  <a:cubicBezTo>
                    <a:pt x="41742" y="40149"/>
                    <a:pt x="44749" y="36871"/>
                    <a:pt x="46088" y="32826"/>
                  </a:cubicBezTo>
                  <a:cubicBezTo>
                    <a:pt x="49050" y="23789"/>
                    <a:pt x="49290" y="11940"/>
                    <a:pt x="43005" y="4196"/>
                  </a:cubicBezTo>
                  <a:cubicBezTo>
                    <a:pt x="40943" y="1650"/>
                    <a:pt x="37991" y="1"/>
                    <a:pt x="349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8175601" y="786775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546" name="Google Shape;546;p22"/>
            <p:cNvGrpSpPr/>
            <p:nvPr/>
          </p:nvGrpSpPr>
          <p:grpSpPr>
            <a:xfrm>
              <a:off x="7208520" y="178550"/>
              <a:ext cx="105457" cy="105457"/>
              <a:chOff x="7812545" y="194375"/>
              <a:chExt cx="105457" cy="105457"/>
            </a:xfrm>
          </p:grpSpPr>
          <p:sp>
            <p:nvSpPr>
              <p:cNvPr id="547" name="Google Shape;547;p22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8" name="Google Shape;548;p22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49" name="Google Shape;549;p22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50" name="Google Shape;550;p22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BLANK_13"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29"/>
          <p:cNvSpPr/>
          <p:nvPr/>
        </p:nvSpPr>
        <p:spPr>
          <a:xfrm rot="10800000" flipH="1">
            <a:off x="708675" y="219590"/>
            <a:ext cx="7726638" cy="4704323"/>
          </a:xfrm>
          <a:custGeom>
            <a:avLst/>
            <a:gdLst/>
            <a:ahLst/>
            <a:cxnLst/>
            <a:rect l="l" t="t" r="r" b="b"/>
            <a:pathLst>
              <a:path w="54584" h="49900" extrusionOk="0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7" name="Google Shape;747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748" name="Google Shape;748;p29"/>
          <p:cNvSpPr txBox="1">
            <a:spLocks noGrp="1"/>
          </p:cNvSpPr>
          <p:nvPr>
            <p:ph type="title"/>
          </p:nvPr>
        </p:nvSpPr>
        <p:spPr>
          <a:xfrm>
            <a:off x="1342950" y="1382675"/>
            <a:ext cx="6458100" cy="124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None/>
              <a:defRPr sz="10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None/>
              <a:defRPr sz="100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None/>
              <a:defRPr sz="100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None/>
              <a:defRPr sz="100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None/>
              <a:defRPr sz="100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None/>
              <a:defRPr sz="100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None/>
              <a:defRPr sz="100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None/>
              <a:defRPr sz="100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0"/>
              <a:buNone/>
              <a:defRPr sz="100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749" name="Google Shape;749;p29"/>
          <p:cNvSpPr txBox="1">
            <a:spLocks noGrp="1"/>
          </p:cNvSpPr>
          <p:nvPr>
            <p:ph type="subTitle" idx="1"/>
          </p:nvPr>
        </p:nvSpPr>
        <p:spPr>
          <a:xfrm>
            <a:off x="2011650" y="2844800"/>
            <a:ext cx="5120700" cy="44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750" name="Google Shape;750;p29"/>
          <p:cNvGrpSpPr/>
          <p:nvPr/>
        </p:nvGrpSpPr>
        <p:grpSpPr>
          <a:xfrm>
            <a:off x="-491969" y="3889601"/>
            <a:ext cx="2426346" cy="1766101"/>
            <a:chOff x="-491969" y="3889601"/>
            <a:chExt cx="2426346" cy="1766101"/>
          </a:xfrm>
        </p:grpSpPr>
        <p:sp>
          <p:nvSpPr>
            <p:cNvPr id="751" name="Google Shape;751;p29"/>
            <p:cNvSpPr/>
            <p:nvPr/>
          </p:nvSpPr>
          <p:spPr>
            <a:xfrm>
              <a:off x="-261950" y="3889601"/>
              <a:ext cx="2196327" cy="1766101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29"/>
            <p:cNvSpPr/>
            <p:nvPr/>
          </p:nvSpPr>
          <p:spPr>
            <a:xfrm flipH="1">
              <a:off x="-491969" y="4265416"/>
              <a:ext cx="1463670" cy="1338068"/>
            </a:xfrm>
            <a:custGeom>
              <a:avLst/>
              <a:gdLst/>
              <a:ahLst/>
              <a:cxnLst/>
              <a:rect l="l" t="t" r="r" b="b"/>
              <a:pathLst>
                <a:path w="54584" h="49900" extrusionOk="0">
                  <a:moveTo>
                    <a:pt x="39803" y="0"/>
                  </a:moveTo>
                  <a:cubicBezTo>
                    <a:pt x="38029" y="0"/>
                    <a:pt x="36248" y="409"/>
                    <a:pt x="34570" y="1238"/>
                  </a:cubicBezTo>
                  <a:cubicBezTo>
                    <a:pt x="31367" y="2802"/>
                    <a:pt x="28886" y="5448"/>
                    <a:pt x="25683" y="7012"/>
                  </a:cubicBezTo>
                  <a:cubicBezTo>
                    <a:pt x="21308" y="9163"/>
                    <a:pt x="16511" y="10320"/>
                    <a:pt x="12090" y="12380"/>
                  </a:cubicBezTo>
                  <a:cubicBezTo>
                    <a:pt x="7684" y="14425"/>
                    <a:pt x="3444" y="17628"/>
                    <a:pt x="1865" y="22244"/>
                  </a:cubicBezTo>
                  <a:cubicBezTo>
                    <a:pt x="1" y="27673"/>
                    <a:pt x="647" y="34078"/>
                    <a:pt x="3504" y="39040"/>
                  </a:cubicBezTo>
                  <a:cubicBezTo>
                    <a:pt x="8069" y="46988"/>
                    <a:pt x="17031" y="49899"/>
                    <a:pt x="25743" y="49899"/>
                  </a:cubicBezTo>
                  <a:cubicBezTo>
                    <a:pt x="25898" y="49899"/>
                    <a:pt x="26054" y="49898"/>
                    <a:pt x="26209" y="49897"/>
                  </a:cubicBezTo>
                  <a:cubicBezTo>
                    <a:pt x="44945" y="49671"/>
                    <a:pt x="54583" y="26996"/>
                    <a:pt x="51531" y="10696"/>
                  </a:cubicBezTo>
                  <a:cubicBezTo>
                    <a:pt x="50869" y="7163"/>
                    <a:pt x="49230" y="3779"/>
                    <a:pt x="46118" y="1840"/>
                  </a:cubicBezTo>
                  <a:cubicBezTo>
                    <a:pt x="44160" y="620"/>
                    <a:pt x="41987" y="0"/>
                    <a:pt x="398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53" name="Google Shape;753;p29"/>
          <p:cNvGrpSpPr/>
          <p:nvPr/>
        </p:nvGrpSpPr>
        <p:grpSpPr>
          <a:xfrm>
            <a:off x="8112408" y="-304605"/>
            <a:ext cx="1502819" cy="1131369"/>
            <a:chOff x="8112408" y="-304605"/>
            <a:chExt cx="1502819" cy="1131369"/>
          </a:xfrm>
        </p:grpSpPr>
        <p:sp>
          <p:nvSpPr>
            <p:cNvPr id="754" name="Google Shape;754;p29"/>
            <p:cNvSpPr/>
            <p:nvPr/>
          </p:nvSpPr>
          <p:spPr>
            <a:xfrm flipH="1">
              <a:off x="8112408" y="-304600"/>
              <a:ext cx="1406967" cy="1131364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29"/>
            <p:cNvSpPr/>
            <p:nvPr/>
          </p:nvSpPr>
          <p:spPr>
            <a:xfrm flipH="1">
              <a:off x="8624108" y="-304605"/>
              <a:ext cx="991119" cy="877511"/>
            </a:xfrm>
            <a:custGeom>
              <a:avLst/>
              <a:gdLst/>
              <a:ahLst/>
              <a:cxnLst/>
              <a:rect l="l" t="t" r="r" b="b"/>
              <a:pathLst>
                <a:path w="49291" h="43641" extrusionOk="0">
                  <a:moveTo>
                    <a:pt x="34928" y="1"/>
                  </a:moveTo>
                  <a:cubicBezTo>
                    <a:pt x="33524" y="1"/>
                    <a:pt x="32096" y="348"/>
                    <a:pt x="30720" y="1114"/>
                  </a:cubicBezTo>
                  <a:cubicBezTo>
                    <a:pt x="29247" y="1941"/>
                    <a:pt x="27923" y="3008"/>
                    <a:pt x="26465" y="3865"/>
                  </a:cubicBezTo>
                  <a:cubicBezTo>
                    <a:pt x="21713" y="6632"/>
                    <a:pt x="17248" y="5444"/>
                    <a:pt x="12165" y="6121"/>
                  </a:cubicBezTo>
                  <a:cubicBezTo>
                    <a:pt x="8677" y="6587"/>
                    <a:pt x="5248" y="8091"/>
                    <a:pt x="3068" y="10947"/>
                  </a:cubicBezTo>
                  <a:cubicBezTo>
                    <a:pt x="1489" y="12977"/>
                    <a:pt x="557" y="15443"/>
                    <a:pt x="407" y="18015"/>
                  </a:cubicBezTo>
                  <a:cubicBezTo>
                    <a:pt x="1" y="25037"/>
                    <a:pt x="5023" y="32375"/>
                    <a:pt x="10376" y="36419"/>
                  </a:cubicBezTo>
                  <a:cubicBezTo>
                    <a:pt x="15557" y="40311"/>
                    <a:pt x="23044" y="43640"/>
                    <a:pt x="30082" y="43640"/>
                  </a:cubicBezTo>
                  <a:cubicBezTo>
                    <a:pt x="32806" y="43640"/>
                    <a:pt x="35463" y="43141"/>
                    <a:pt x="37893" y="41983"/>
                  </a:cubicBezTo>
                  <a:cubicBezTo>
                    <a:pt x="41742" y="40149"/>
                    <a:pt x="44749" y="36871"/>
                    <a:pt x="46088" y="32826"/>
                  </a:cubicBezTo>
                  <a:cubicBezTo>
                    <a:pt x="49050" y="23789"/>
                    <a:pt x="49290" y="11940"/>
                    <a:pt x="43005" y="4196"/>
                  </a:cubicBezTo>
                  <a:cubicBezTo>
                    <a:pt x="40943" y="1650"/>
                    <a:pt x="37991" y="1"/>
                    <a:pt x="349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56" name="Google Shape;756;p29"/>
          <p:cNvGrpSpPr/>
          <p:nvPr/>
        </p:nvGrpSpPr>
        <p:grpSpPr>
          <a:xfrm>
            <a:off x="356395" y="307050"/>
            <a:ext cx="1124357" cy="1900014"/>
            <a:chOff x="356395" y="307050"/>
            <a:chExt cx="1124357" cy="1900014"/>
          </a:xfrm>
        </p:grpSpPr>
        <p:grpSp>
          <p:nvGrpSpPr>
            <p:cNvPr id="757" name="Google Shape;757;p29"/>
            <p:cNvGrpSpPr/>
            <p:nvPr/>
          </p:nvGrpSpPr>
          <p:grpSpPr>
            <a:xfrm>
              <a:off x="356395" y="1077175"/>
              <a:ext cx="105457" cy="105457"/>
              <a:chOff x="7812545" y="194375"/>
              <a:chExt cx="105457" cy="105457"/>
            </a:xfrm>
          </p:grpSpPr>
          <p:sp>
            <p:nvSpPr>
              <p:cNvPr id="758" name="Google Shape;758;p29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" name="Google Shape;759;p29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" name="Google Shape;760;p29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" name="Google Shape;761;p29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762" name="Google Shape;762;p29"/>
            <p:cNvSpPr/>
            <p:nvPr/>
          </p:nvSpPr>
          <p:spPr>
            <a:xfrm>
              <a:off x="525263" y="2101675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29"/>
            <p:cNvSpPr/>
            <p:nvPr/>
          </p:nvSpPr>
          <p:spPr>
            <a:xfrm>
              <a:off x="886526" y="307050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764" name="Google Shape;764;p29"/>
            <p:cNvGrpSpPr/>
            <p:nvPr/>
          </p:nvGrpSpPr>
          <p:grpSpPr>
            <a:xfrm>
              <a:off x="1375295" y="1834350"/>
              <a:ext cx="105457" cy="105457"/>
              <a:chOff x="7812545" y="194375"/>
              <a:chExt cx="105457" cy="105457"/>
            </a:xfrm>
          </p:grpSpPr>
          <p:sp>
            <p:nvSpPr>
              <p:cNvPr id="765" name="Google Shape;765;p29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" name="Google Shape;766;p29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" name="Google Shape;767;p29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" name="Google Shape;768;p29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769" name="Google Shape;769;p29"/>
          <p:cNvGrpSpPr/>
          <p:nvPr/>
        </p:nvGrpSpPr>
        <p:grpSpPr>
          <a:xfrm>
            <a:off x="7287120" y="3141625"/>
            <a:ext cx="1552557" cy="1766094"/>
            <a:chOff x="7400320" y="248200"/>
            <a:chExt cx="1552557" cy="1766094"/>
          </a:xfrm>
        </p:grpSpPr>
        <p:sp>
          <p:nvSpPr>
            <p:cNvPr id="770" name="Google Shape;770;p29"/>
            <p:cNvSpPr/>
            <p:nvPr/>
          </p:nvSpPr>
          <p:spPr>
            <a:xfrm>
              <a:off x="8405475" y="1190225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29"/>
            <p:cNvSpPr/>
            <p:nvPr/>
          </p:nvSpPr>
          <p:spPr>
            <a:xfrm>
              <a:off x="8861176" y="248200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772" name="Google Shape;772;p29"/>
            <p:cNvGrpSpPr/>
            <p:nvPr/>
          </p:nvGrpSpPr>
          <p:grpSpPr>
            <a:xfrm>
              <a:off x="8847420" y="1908838"/>
              <a:ext cx="105457" cy="105457"/>
              <a:chOff x="7812545" y="194375"/>
              <a:chExt cx="105457" cy="105457"/>
            </a:xfrm>
          </p:grpSpPr>
          <p:sp>
            <p:nvSpPr>
              <p:cNvPr id="773" name="Google Shape;773;p29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" name="Google Shape;774;p29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" name="Google Shape;775;p29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" name="Google Shape;776;p29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77" name="Google Shape;777;p29"/>
            <p:cNvGrpSpPr/>
            <p:nvPr/>
          </p:nvGrpSpPr>
          <p:grpSpPr>
            <a:xfrm>
              <a:off x="7400320" y="473138"/>
              <a:ext cx="105457" cy="105457"/>
              <a:chOff x="7812545" y="194375"/>
              <a:chExt cx="105457" cy="105457"/>
            </a:xfrm>
          </p:grpSpPr>
          <p:sp>
            <p:nvSpPr>
              <p:cNvPr id="778" name="Google Shape;778;p29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" name="Google Shape;779;p29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" name="Google Shape;780;p29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" name="Google Shape;781;p29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782" name="Google Shape;782;p29"/>
          <p:cNvGrpSpPr/>
          <p:nvPr/>
        </p:nvGrpSpPr>
        <p:grpSpPr>
          <a:xfrm>
            <a:off x="6039884" y="307038"/>
            <a:ext cx="1761155" cy="1002727"/>
            <a:chOff x="6039884" y="307038"/>
            <a:chExt cx="1761155" cy="1002727"/>
          </a:xfrm>
        </p:grpSpPr>
        <p:sp>
          <p:nvSpPr>
            <p:cNvPr id="783" name="Google Shape;783;p29"/>
            <p:cNvSpPr/>
            <p:nvPr/>
          </p:nvSpPr>
          <p:spPr>
            <a:xfrm flipH="1">
              <a:off x="6039884" y="455902"/>
              <a:ext cx="1463616" cy="468662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7695588" y="1204375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785" name="Google Shape;785;p29"/>
            <p:cNvGrpSpPr/>
            <p:nvPr/>
          </p:nvGrpSpPr>
          <p:grpSpPr>
            <a:xfrm>
              <a:off x="7398045" y="307038"/>
              <a:ext cx="105457" cy="105457"/>
              <a:chOff x="7812545" y="194375"/>
              <a:chExt cx="105457" cy="105457"/>
            </a:xfrm>
          </p:grpSpPr>
          <p:sp>
            <p:nvSpPr>
              <p:cNvPr id="786" name="Google Shape;786;p29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" name="Google Shape;787;p29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" name="Google Shape;788;p29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" name="Google Shape;789;p29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3"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33"/>
          <p:cNvSpPr/>
          <p:nvPr/>
        </p:nvSpPr>
        <p:spPr>
          <a:xfrm flipH="1">
            <a:off x="437224" y="87075"/>
            <a:ext cx="8269551" cy="4798437"/>
          </a:xfrm>
          <a:custGeom>
            <a:avLst/>
            <a:gdLst/>
            <a:ahLst/>
            <a:cxnLst/>
            <a:rect l="l" t="t" r="r" b="b"/>
            <a:pathLst>
              <a:path w="49291" h="43641" extrusionOk="0">
                <a:moveTo>
                  <a:pt x="34928" y="1"/>
                </a:moveTo>
                <a:cubicBezTo>
                  <a:pt x="33524" y="1"/>
                  <a:pt x="32096" y="348"/>
                  <a:pt x="30720" y="1114"/>
                </a:cubicBezTo>
                <a:cubicBezTo>
                  <a:pt x="29247" y="1941"/>
                  <a:pt x="27923" y="3008"/>
                  <a:pt x="26465" y="3865"/>
                </a:cubicBezTo>
                <a:cubicBezTo>
                  <a:pt x="21713" y="6632"/>
                  <a:pt x="17248" y="5444"/>
                  <a:pt x="12165" y="6121"/>
                </a:cubicBezTo>
                <a:cubicBezTo>
                  <a:pt x="8677" y="6587"/>
                  <a:pt x="5248" y="8091"/>
                  <a:pt x="3068" y="10947"/>
                </a:cubicBezTo>
                <a:cubicBezTo>
                  <a:pt x="1489" y="12977"/>
                  <a:pt x="557" y="15443"/>
                  <a:pt x="407" y="18015"/>
                </a:cubicBezTo>
                <a:cubicBezTo>
                  <a:pt x="1" y="25037"/>
                  <a:pt x="5023" y="32375"/>
                  <a:pt x="10376" y="36419"/>
                </a:cubicBezTo>
                <a:cubicBezTo>
                  <a:pt x="15557" y="40311"/>
                  <a:pt x="23044" y="43640"/>
                  <a:pt x="30082" y="43640"/>
                </a:cubicBezTo>
                <a:cubicBezTo>
                  <a:pt x="32806" y="43640"/>
                  <a:pt x="35463" y="43141"/>
                  <a:pt x="37893" y="41983"/>
                </a:cubicBezTo>
                <a:cubicBezTo>
                  <a:pt x="41742" y="40149"/>
                  <a:pt x="44749" y="36871"/>
                  <a:pt x="46088" y="32826"/>
                </a:cubicBezTo>
                <a:cubicBezTo>
                  <a:pt x="49050" y="23789"/>
                  <a:pt x="49290" y="11940"/>
                  <a:pt x="43005" y="4196"/>
                </a:cubicBezTo>
                <a:cubicBezTo>
                  <a:pt x="40943" y="1650"/>
                  <a:pt x="37991" y="1"/>
                  <a:pt x="34928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9" name="Google Shape;859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860" name="Google Shape;860;p33"/>
          <p:cNvSpPr txBox="1">
            <a:spLocks noGrp="1"/>
          </p:cNvSpPr>
          <p:nvPr>
            <p:ph type="title"/>
          </p:nvPr>
        </p:nvSpPr>
        <p:spPr>
          <a:xfrm>
            <a:off x="1505550" y="920400"/>
            <a:ext cx="6132900" cy="8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1" name="Google Shape;861;p33"/>
          <p:cNvSpPr txBox="1">
            <a:spLocks noGrp="1"/>
          </p:cNvSpPr>
          <p:nvPr>
            <p:ph type="subTitle" idx="1"/>
          </p:nvPr>
        </p:nvSpPr>
        <p:spPr>
          <a:xfrm>
            <a:off x="2549400" y="1842175"/>
            <a:ext cx="4045200" cy="10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2" name="Google Shape;862;p33"/>
          <p:cNvSpPr txBox="1"/>
          <p:nvPr/>
        </p:nvSpPr>
        <p:spPr>
          <a:xfrm>
            <a:off x="2549400" y="3439165"/>
            <a:ext cx="40452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and illustrations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Storyset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.</a:t>
            </a:r>
            <a:endParaRPr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863" name="Google Shape;863;p33"/>
          <p:cNvGrpSpPr/>
          <p:nvPr/>
        </p:nvGrpSpPr>
        <p:grpSpPr>
          <a:xfrm>
            <a:off x="-324289" y="3240517"/>
            <a:ext cx="2492715" cy="2684735"/>
            <a:chOff x="-324289" y="3240517"/>
            <a:chExt cx="2492715" cy="2684735"/>
          </a:xfrm>
        </p:grpSpPr>
        <p:sp>
          <p:nvSpPr>
            <p:cNvPr id="864" name="Google Shape;864;p33"/>
            <p:cNvSpPr/>
            <p:nvPr/>
          </p:nvSpPr>
          <p:spPr>
            <a:xfrm rot="10800000">
              <a:off x="-324289" y="3240517"/>
              <a:ext cx="2492715" cy="2278933"/>
            </a:xfrm>
            <a:custGeom>
              <a:avLst/>
              <a:gdLst/>
              <a:ahLst/>
              <a:cxnLst/>
              <a:rect l="l" t="t" r="r" b="b"/>
              <a:pathLst>
                <a:path w="54584" h="49900" extrusionOk="0">
                  <a:moveTo>
                    <a:pt x="39803" y="0"/>
                  </a:moveTo>
                  <a:cubicBezTo>
                    <a:pt x="38029" y="0"/>
                    <a:pt x="36248" y="409"/>
                    <a:pt x="34570" y="1238"/>
                  </a:cubicBezTo>
                  <a:cubicBezTo>
                    <a:pt x="31367" y="2802"/>
                    <a:pt x="28886" y="5448"/>
                    <a:pt x="25683" y="7012"/>
                  </a:cubicBezTo>
                  <a:cubicBezTo>
                    <a:pt x="21308" y="9163"/>
                    <a:pt x="16511" y="10320"/>
                    <a:pt x="12090" y="12380"/>
                  </a:cubicBezTo>
                  <a:cubicBezTo>
                    <a:pt x="7684" y="14425"/>
                    <a:pt x="3444" y="17628"/>
                    <a:pt x="1865" y="22244"/>
                  </a:cubicBezTo>
                  <a:cubicBezTo>
                    <a:pt x="1" y="27673"/>
                    <a:pt x="647" y="34078"/>
                    <a:pt x="3504" y="39040"/>
                  </a:cubicBezTo>
                  <a:cubicBezTo>
                    <a:pt x="8069" y="46988"/>
                    <a:pt x="17031" y="49899"/>
                    <a:pt x="25743" y="49899"/>
                  </a:cubicBezTo>
                  <a:cubicBezTo>
                    <a:pt x="25898" y="49899"/>
                    <a:pt x="26054" y="49898"/>
                    <a:pt x="26209" y="49897"/>
                  </a:cubicBezTo>
                  <a:cubicBezTo>
                    <a:pt x="44945" y="49671"/>
                    <a:pt x="54583" y="26996"/>
                    <a:pt x="51531" y="10696"/>
                  </a:cubicBezTo>
                  <a:cubicBezTo>
                    <a:pt x="50869" y="7163"/>
                    <a:pt x="49230" y="3779"/>
                    <a:pt x="46118" y="1840"/>
                  </a:cubicBezTo>
                  <a:cubicBezTo>
                    <a:pt x="44160" y="620"/>
                    <a:pt x="41987" y="0"/>
                    <a:pt x="398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5" name="Google Shape;865;p33"/>
            <p:cNvSpPr/>
            <p:nvPr/>
          </p:nvSpPr>
          <p:spPr>
            <a:xfrm rot="5828238">
              <a:off x="251851" y="4219055"/>
              <a:ext cx="1085117" cy="2077472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66" name="Google Shape;866;p33"/>
          <p:cNvSpPr/>
          <p:nvPr/>
        </p:nvSpPr>
        <p:spPr>
          <a:xfrm rot="899878">
            <a:off x="-523899" y="-362625"/>
            <a:ext cx="1102774" cy="971749"/>
          </a:xfrm>
          <a:custGeom>
            <a:avLst/>
            <a:gdLst/>
            <a:ahLst/>
            <a:cxnLst/>
            <a:rect l="l" t="t" r="r" b="b"/>
            <a:pathLst>
              <a:path w="56012" h="49357" extrusionOk="0">
                <a:moveTo>
                  <a:pt x="29954" y="0"/>
                </a:moveTo>
                <a:cubicBezTo>
                  <a:pt x="26409" y="0"/>
                  <a:pt x="22321" y="902"/>
                  <a:pt x="17654" y="3034"/>
                </a:cubicBezTo>
                <a:cubicBezTo>
                  <a:pt x="17654" y="3034"/>
                  <a:pt x="8827" y="7530"/>
                  <a:pt x="4406" y="14477"/>
                </a:cubicBezTo>
                <a:cubicBezTo>
                  <a:pt x="1" y="21424"/>
                  <a:pt x="347" y="30340"/>
                  <a:pt x="5715" y="36971"/>
                </a:cubicBezTo>
                <a:cubicBezTo>
                  <a:pt x="11068" y="43588"/>
                  <a:pt x="21308" y="42730"/>
                  <a:pt x="29878" y="46926"/>
                </a:cubicBezTo>
                <a:cubicBezTo>
                  <a:pt x="33082" y="48494"/>
                  <a:pt x="36410" y="49356"/>
                  <a:pt x="39533" y="49356"/>
                </a:cubicBezTo>
                <a:cubicBezTo>
                  <a:pt x="44766" y="49356"/>
                  <a:pt x="49425" y="46936"/>
                  <a:pt x="51967" y="41362"/>
                </a:cubicBezTo>
                <a:cubicBezTo>
                  <a:pt x="56012" y="32476"/>
                  <a:pt x="49907" y="29137"/>
                  <a:pt x="48854" y="18852"/>
                </a:cubicBezTo>
                <a:cubicBezTo>
                  <a:pt x="48037" y="10867"/>
                  <a:pt x="42263" y="0"/>
                  <a:pt x="29954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67" name="Google Shape;867;p33"/>
          <p:cNvGrpSpPr/>
          <p:nvPr/>
        </p:nvGrpSpPr>
        <p:grpSpPr>
          <a:xfrm>
            <a:off x="298009" y="1164970"/>
            <a:ext cx="1121498" cy="1129498"/>
            <a:chOff x="298009" y="1164970"/>
            <a:chExt cx="1121498" cy="1129498"/>
          </a:xfrm>
        </p:grpSpPr>
        <p:grpSp>
          <p:nvGrpSpPr>
            <p:cNvPr id="868" name="Google Shape;868;p33"/>
            <p:cNvGrpSpPr/>
            <p:nvPr/>
          </p:nvGrpSpPr>
          <p:grpSpPr>
            <a:xfrm flipH="1">
              <a:off x="298009" y="1309538"/>
              <a:ext cx="93234" cy="93234"/>
              <a:chOff x="7812545" y="194375"/>
              <a:chExt cx="105457" cy="105457"/>
            </a:xfrm>
          </p:grpSpPr>
          <p:sp>
            <p:nvSpPr>
              <p:cNvPr id="869" name="Google Shape;869;p33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" name="Google Shape;870;p33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" name="Google Shape;871;p33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" name="Google Shape;872;p33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873" name="Google Shape;873;p33"/>
            <p:cNvSpPr/>
            <p:nvPr/>
          </p:nvSpPr>
          <p:spPr>
            <a:xfrm flipH="1">
              <a:off x="1326276" y="1164970"/>
              <a:ext cx="93231" cy="93173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4" name="Google Shape;874;p33"/>
            <p:cNvSpPr/>
            <p:nvPr/>
          </p:nvSpPr>
          <p:spPr>
            <a:xfrm flipH="1">
              <a:off x="685826" y="2201295"/>
              <a:ext cx="93231" cy="93173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75" name="Google Shape;875;p33"/>
          <p:cNvGrpSpPr/>
          <p:nvPr/>
        </p:nvGrpSpPr>
        <p:grpSpPr>
          <a:xfrm>
            <a:off x="7297176" y="3655625"/>
            <a:ext cx="2210428" cy="1863813"/>
            <a:chOff x="7297176" y="3655625"/>
            <a:chExt cx="2210428" cy="1863813"/>
          </a:xfrm>
        </p:grpSpPr>
        <p:sp>
          <p:nvSpPr>
            <p:cNvPr id="876" name="Google Shape;876;p33"/>
            <p:cNvSpPr/>
            <p:nvPr/>
          </p:nvSpPr>
          <p:spPr>
            <a:xfrm rot="899878">
              <a:off x="8297876" y="4421550"/>
              <a:ext cx="1102774" cy="971749"/>
            </a:xfrm>
            <a:custGeom>
              <a:avLst/>
              <a:gdLst/>
              <a:ahLst/>
              <a:cxnLst/>
              <a:rect l="l" t="t" r="r" b="b"/>
              <a:pathLst>
                <a:path w="56012" h="49357" extrusionOk="0">
                  <a:moveTo>
                    <a:pt x="29954" y="0"/>
                  </a:moveTo>
                  <a:cubicBezTo>
                    <a:pt x="26409" y="0"/>
                    <a:pt x="22321" y="902"/>
                    <a:pt x="17654" y="3034"/>
                  </a:cubicBezTo>
                  <a:cubicBezTo>
                    <a:pt x="17654" y="3034"/>
                    <a:pt x="8827" y="7530"/>
                    <a:pt x="4406" y="14477"/>
                  </a:cubicBezTo>
                  <a:cubicBezTo>
                    <a:pt x="1" y="21424"/>
                    <a:pt x="347" y="30340"/>
                    <a:pt x="5715" y="36971"/>
                  </a:cubicBezTo>
                  <a:cubicBezTo>
                    <a:pt x="11068" y="43588"/>
                    <a:pt x="21308" y="42730"/>
                    <a:pt x="29878" y="46926"/>
                  </a:cubicBezTo>
                  <a:cubicBezTo>
                    <a:pt x="33082" y="48494"/>
                    <a:pt x="36410" y="49356"/>
                    <a:pt x="39533" y="49356"/>
                  </a:cubicBezTo>
                  <a:cubicBezTo>
                    <a:pt x="44766" y="49356"/>
                    <a:pt x="49425" y="46936"/>
                    <a:pt x="51967" y="41362"/>
                  </a:cubicBezTo>
                  <a:cubicBezTo>
                    <a:pt x="56012" y="32476"/>
                    <a:pt x="49907" y="29137"/>
                    <a:pt x="48854" y="18852"/>
                  </a:cubicBezTo>
                  <a:cubicBezTo>
                    <a:pt x="48037" y="10867"/>
                    <a:pt x="42263" y="0"/>
                    <a:pt x="2995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877" name="Google Shape;877;p33"/>
            <p:cNvGrpSpPr/>
            <p:nvPr/>
          </p:nvGrpSpPr>
          <p:grpSpPr>
            <a:xfrm>
              <a:off x="7297176" y="3655625"/>
              <a:ext cx="1024368" cy="981280"/>
              <a:chOff x="7297176" y="3655625"/>
              <a:chExt cx="1024368" cy="981280"/>
            </a:xfrm>
          </p:grpSpPr>
          <p:grpSp>
            <p:nvGrpSpPr>
              <p:cNvPr id="878" name="Google Shape;878;p33"/>
              <p:cNvGrpSpPr/>
              <p:nvPr/>
            </p:nvGrpSpPr>
            <p:grpSpPr>
              <a:xfrm flipH="1">
                <a:off x="8228309" y="3655625"/>
                <a:ext cx="93234" cy="93234"/>
                <a:chOff x="7812545" y="194375"/>
                <a:chExt cx="105457" cy="105457"/>
              </a:xfrm>
            </p:grpSpPr>
            <p:sp>
              <p:nvSpPr>
                <p:cNvPr id="879" name="Google Shape;879;p33"/>
                <p:cNvSpPr/>
                <p:nvPr/>
              </p:nvSpPr>
              <p:spPr>
                <a:xfrm>
                  <a:off x="7865245" y="194375"/>
                  <a:ext cx="28" cy="326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174" fill="none" extrusionOk="0">
                      <a:moveTo>
                        <a:pt x="1" y="1"/>
                      </a:moveTo>
                      <a:lnTo>
                        <a:pt x="1" y="1174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0" name="Google Shape;880;p33"/>
                <p:cNvSpPr/>
                <p:nvPr/>
              </p:nvSpPr>
              <p:spPr>
                <a:xfrm>
                  <a:off x="7865245" y="266775"/>
                  <a:ext cx="28" cy="3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188" fill="none" extrusionOk="0">
                      <a:moveTo>
                        <a:pt x="1" y="0"/>
                      </a:moveTo>
                      <a:lnTo>
                        <a:pt x="1" y="118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1" name="Google Shape;881;p33"/>
                <p:cNvSpPr/>
                <p:nvPr/>
              </p:nvSpPr>
              <p:spPr>
                <a:xfrm>
                  <a:off x="7812545" y="247103"/>
                  <a:ext cx="32639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3" h="1" fill="none" extrusionOk="0">
                      <a:moveTo>
                        <a:pt x="0" y="0"/>
                      </a:moveTo>
                      <a:lnTo>
                        <a:pt x="1173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882" name="Google Shape;882;p33"/>
                <p:cNvSpPr/>
                <p:nvPr/>
              </p:nvSpPr>
              <p:spPr>
                <a:xfrm>
                  <a:off x="7885335" y="247103"/>
                  <a:ext cx="32667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4" h="1" fill="none" extrusionOk="0">
                      <a:moveTo>
                        <a:pt x="0" y="0"/>
                      </a:moveTo>
                      <a:lnTo>
                        <a:pt x="1173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sp>
            <p:nvSpPr>
              <p:cNvPr id="883" name="Google Shape;883;p33"/>
              <p:cNvSpPr/>
              <p:nvPr/>
            </p:nvSpPr>
            <p:spPr>
              <a:xfrm flipH="1">
                <a:off x="7297176" y="4543733"/>
                <a:ext cx="93231" cy="93173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fill="none" extrusionOk="0">
                    <a:moveTo>
                      <a:pt x="1505" y="752"/>
                    </a:moveTo>
                    <a:cubicBezTo>
                      <a:pt x="1505" y="1158"/>
                      <a:pt x="1174" y="1504"/>
                      <a:pt x="753" y="1504"/>
                    </a:cubicBezTo>
                    <a:cubicBezTo>
                      <a:pt x="347" y="1504"/>
                      <a:pt x="1" y="1158"/>
                      <a:pt x="1" y="752"/>
                    </a:cubicBezTo>
                    <a:cubicBezTo>
                      <a:pt x="1" y="331"/>
                      <a:pt x="347" y="0"/>
                      <a:pt x="753" y="0"/>
                    </a:cubicBezTo>
                    <a:cubicBezTo>
                      <a:pt x="1174" y="0"/>
                      <a:pt x="1505" y="331"/>
                      <a:pt x="1505" y="75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20"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grpSp>
        <p:nvGrpSpPr>
          <p:cNvPr id="886" name="Google Shape;886;p34"/>
          <p:cNvGrpSpPr/>
          <p:nvPr/>
        </p:nvGrpSpPr>
        <p:grpSpPr>
          <a:xfrm>
            <a:off x="319295" y="4308988"/>
            <a:ext cx="750832" cy="656232"/>
            <a:chOff x="319295" y="4308988"/>
            <a:chExt cx="750832" cy="656232"/>
          </a:xfrm>
        </p:grpSpPr>
        <p:grpSp>
          <p:nvGrpSpPr>
            <p:cNvPr id="887" name="Google Shape;887;p34"/>
            <p:cNvGrpSpPr/>
            <p:nvPr/>
          </p:nvGrpSpPr>
          <p:grpSpPr>
            <a:xfrm>
              <a:off x="964670" y="4859763"/>
              <a:ext cx="105457" cy="105457"/>
              <a:chOff x="7812545" y="194375"/>
              <a:chExt cx="105457" cy="105457"/>
            </a:xfrm>
          </p:grpSpPr>
          <p:sp>
            <p:nvSpPr>
              <p:cNvPr id="888" name="Google Shape;888;p34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9" name="Google Shape;889;p34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0" name="Google Shape;890;p34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892" name="Google Shape;892;p34"/>
            <p:cNvSpPr/>
            <p:nvPr/>
          </p:nvSpPr>
          <p:spPr>
            <a:xfrm>
              <a:off x="424749" y="4721876"/>
              <a:ext cx="171626" cy="171542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893" name="Google Shape;893;p34"/>
            <p:cNvGrpSpPr/>
            <p:nvPr/>
          </p:nvGrpSpPr>
          <p:grpSpPr>
            <a:xfrm>
              <a:off x="319295" y="4308988"/>
              <a:ext cx="105457" cy="105457"/>
              <a:chOff x="7812545" y="194375"/>
              <a:chExt cx="105457" cy="105457"/>
            </a:xfrm>
          </p:grpSpPr>
          <p:sp>
            <p:nvSpPr>
              <p:cNvPr id="894" name="Google Shape;894;p34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5" name="Google Shape;895;p34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6" name="Google Shape;896;p34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7" name="Google Shape;897;p34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898" name="Google Shape;898;p34"/>
          <p:cNvGrpSpPr/>
          <p:nvPr/>
        </p:nvGrpSpPr>
        <p:grpSpPr>
          <a:xfrm>
            <a:off x="8176604" y="-179030"/>
            <a:ext cx="1421198" cy="1325909"/>
            <a:chOff x="8176604" y="-179030"/>
            <a:chExt cx="1421198" cy="1325909"/>
          </a:xfrm>
        </p:grpSpPr>
        <p:sp>
          <p:nvSpPr>
            <p:cNvPr id="899" name="Google Shape;899;p34"/>
            <p:cNvSpPr/>
            <p:nvPr/>
          </p:nvSpPr>
          <p:spPr>
            <a:xfrm flipH="1">
              <a:off x="8606683" y="-179030"/>
              <a:ext cx="991119" cy="877511"/>
            </a:xfrm>
            <a:custGeom>
              <a:avLst/>
              <a:gdLst/>
              <a:ahLst/>
              <a:cxnLst/>
              <a:rect l="l" t="t" r="r" b="b"/>
              <a:pathLst>
                <a:path w="49291" h="43641" extrusionOk="0">
                  <a:moveTo>
                    <a:pt x="34928" y="1"/>
                  </a:moveTo>
                  <a:cubicBezTo>
                    <a:pt x="33524" y="1"/>
                    <a:pt x="32096" y="348"/>
                    <a:pt x="30720" y="1114"/>
                  </a:cubicBezTo>
                  <a:cubicBezTo>
                    <a:pt x="29247" y="1941"/>
                    <a:pt x="27923" y="3008"/>
                    <a:pt x="26465" y="3865"/>
                  </a:cubicBezTo>
                  <a:cubicBezTo>
                    <a:pt x="21713" y="6632"/>
                    <a:pt x="17248" y="5444"/>
                    <a:pt x="12165" y="6121"/>
                  </a:cubicBezTo>
                  <a:cubicBezTo>
                    <a:pt x="8677" y="6587"/>
                    <a:pt x="5248" y="8091"/>
                    <a:pt x="3068" y="10947"/>
                  </a:cubicBezTo>
                  <a:cubicBezTo>
                    <a:pt x="1489" y="12977"/>
                    <a:pt x="557" y="15443"/>
                    <a:pt x="407" y="18015"/>
                  </a:cubicBezTo>
                  <a:cubicBezTo>
                    <a:pt x="1" y="25037"/>
                    <a:pt x="5023" y="32375"/>
                    <a:pt x="10376" y="36419"/>
                  </a:cubicBezTo>
                  <a:cubicBezTo>
                    <a:pt x="15557" y="40311"/>
                    <a:pt x="23044" y="43640"/>
                    <a:pt x="30082" y="43640"/>
                  </a:cubicBezTo>
                  <a:cubicBezTo>
                    <a:pt x="32806" y="43640"/>
                    <a:pt x="35463" y="43141"/>
                    <a:pt x="37893" y="41983"/>
                  </a:cubicBezTo>
                  <a:cubicBezTo>
                    <a:pt x="41742" y="40149"/>
                    <a:pt x="44749" y="36871"/>
                    <a:pt x="46088" y="32826"/>
                  </a:cubicBezTo>
                  <a:cubicBezTo>
                    <a:pt x="49050" y="23789"/>
                    <a:pt x="49290" y="11940"/>
                    <a:pt x="43005" y="4196"/>
                  </a:cubicBezTo>
                  <a:cubicBezTo>
                    <a:pt x="40943" y="1650"/>
                    <a:pt x="37991" y="1"/>
                    <a:pt x="349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" name="Google Shape;900;p34"/>
            <p:cNvSpPr/>
            <p:nvPr/>
          </p:nvSpPr>
          <p:spPr>
            <a:xfrm flipH="1">
              <a:off x="8176604" y="349987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901" name="Google Shape;901;p34"/>
            <p:cNvGrpSpPr/>
            <p:nvPr/>
          </p:nvGrpSpPr>
          <p:grpSpPr>
            <a:xfrm>
              <a:off x="8732620" y="1041423"/>
              <a:ext cx="105457" cy="105457"/>
              <a:chOff x="7812545" y="194375"/>
              <a:chExt cx="105457" cy="105457"/>
            </a:xfrm>
          </p:grpSpPr>
          <p:sp>
            <p:nvSpPr>
              <p:cNvPr id="902" name="Google Shape;902;p34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3" name="Google Shape;903;p34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4" name="Google Shape;904;p34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5" name="Google Shape;905;p34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9">
    <p:spTree>
      <p:nvGrpSpPr>
        <p:cNvPr id="1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908" name="Google Shape;908;p35"/>
          <p:cNvSpPr/>
          <p:nvPr/>
        </p:nvSpPr>
        <p:spPr>
          <a:xfrm rot="5828238">
            <a:off x="712226" y="4219055"/>
            <a:ext cx="1085117" cy="2077472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9" name="Google Shape;909;p35"/>
          <p:cNvSpPr/>
          <p:nvPr/>
        </p:nvSpPr>
        <p:spPr>
          <a:xfrm flipH="1">
            <a:off x="8516050" y="4487450"/>
            <a:ext cx="1172375" cy="942725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10" name="Google Shape;910;p35"/>
          <p:cNvGrpSpPr/>
          <p:nvPr/>
        </p:nvGrpSpPr>
        <p:grpSpPr>
          <a:xfrm>
            <a:off x="-1252300" y="-775500"/>
            <a:ext cx="2224933" cy="1789104"/>
            <a:chOff x="-1260750" y="4247400"/>
            <a:chExt cx="2224933" cy="1789104"/>
          </a:xfrm>
        </p:grpSpPr>
        <p:sp>
          <p:nvSpPr>
            <p:cNvPr id="911" name="Google Shape;911;p35"/>
            <p:cNvSpPr/>
            <p:nvPr/>
          </p:nvSpPr>
          <p:spPr>
            <a:xfrm flipH="1">
              <a:off x="-1260750" y="4247400"/>
              <a:ext cx="2224933" cy="1789104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" name="Google Shape;912;p35"/>
            <p:cNvSpPr/>
            <p:nvPr/>
          </p:nvSpPr>
          <p:spPr>
            <a:xfrm>
              <a:off x="-708950" y="4596438"/>
              <a:ext cx="1232275" cy="1091025"/>
            </a:xfrm>
            <a:custGeom>
              <a:avLst/>
              <a:gdLst/>
              <a:ahLst/>
              <a:cxnLst/>
              <a:rect l="l" t="t" r="r" b="b"/>
              <a:pathLst>
                <a:path w="49291" h="43641" extrusionOk="0">
                  <a:moveTo>
                    <a:pt x="34928" y="1"/>
                  </a:moveTo>
                  <a:cubicBezTo>
                    <a:pt x="33524" y="1"/>
                    <a:pt x="32096" y="348"/>
                    <a:pt x="30720" y="1114"/>
                  </a:cubicBezTo>
                  <a:cubicBezTo>
                    <a:pt x="29247" y="1941"/>
                    <a:pt x="27923" y="3008"/>
                    <a:pt x="26465" y="3865"/>
                  </a:cubicBezTo>
                  <a:cubicBezTo>
                    <a:pt x="21713" y="6632"/>
                    <a:pt x="17248" y="5444"/>
                    <a:pt x="12165" y="6121"/>
                  </a:cubicBezTo>
                  <a:cubicBezTo>
                    <a:pt x="8677" y="6587"/>
                    <a:pt x="5248" y="8091"/>
                    <a:pt x="3068" y="10947"/>
                  </a:cubicBezTo>
                  <a:cubicBezTo>
                    <a:pt x="1489" y="12977"/>
                    <a:pt x="557" y="15443"/>
                    <a:pt x="407" y="18015"/>
                  </a:cubicBezTo>
                  <a:cubicBezTo>
                    <a:pt x="1" y="25037"/>
                    <a:pt x="5023" y="32375"/>
                    <a:pt x="10376" y="36419"/>
                  </a:cubicBezTo>
                  <a:cubicBezTo>
                    <a:pt x="15557" y="40311"/>
                    <a:pt x="23044" y="43640"/>
                    <a:pt x="30082" y="43640"/>
                  </a:cubicBezTo>
                  <a:cubicBezTo>
                    <a:pt x="32806" y="43640"/>
                    <a:pt x="35463" y="43141"/>
                    <a:pt x="37893" y="41983"/>
                  </a:cubicBezTo>
                  <a:cubicBezTo>
                    <a:pt x="41742" y="40149"/>
                    <a:pt x="44749" y="36871"/>
                    <a:pt x="46088" y="32826"/>
                  </a:cubicBezTo>
                  <a:cubicBezTo>
                    <a:pt x="49050" y="23789"/>
                    <a:pt x="49290" y="11940"/>
                    <a:pt x="43005" y="4196"/>
                  </a:cubicBezTo>
                  <a:cubicBezTo>
                    <a:pt x="40943" y="1650"/>
                    <a:pt x="37991" y="1"/>
                    <a:pt x="349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13" name="Google Shape;913;p35"/>
          <p:cNvGrpSpPr/>
          <p:nvPr/>
        </p:nvGrpSpPr>
        <p:grpSpPr>
          <a:xfrm rot="10800000" flipH="1">
            <a:off x="8455188" y="183250"/>
            <a:ext cx="463864" cy="572939"/>
            <a:chOff x="274663" y="183250"/>
            <a:chExt cx="463864" cy="572939"/>
          </a:xfrm>
        </p:grpSpPr>
        <p:grpSp>
          <p:nvGrpSpPr>
            <p:cNvPr id="914" name="Google Shape;914;p35"/>
            <p:cNvGrpSpPr/>
            <p:nvPr/>
          </p:nvGrpSpPr>
          <p:grpSpPr>
            <a:xfrm>
              <a:off x="633070" y="183250"/>
              <a:ext cx="105457" cy="105457"/>
              <a:chOff x="7812545" y="194375"/>
              <a:chExt cx="105457" cy="105457"/>
            </a:xfrm>
          </p:grpSpPr>
          <p:sp>
            <p:nvSpPr>
              <p:cNvPr id="915" name="Google Shape;915;p35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6" name="Google Shape;916;p35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7" name="Google Shape;917;p35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8" name="Google Shape;918;p35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919" name="Google Shape;919;p35"/>
            <p:cNvSpPr/>
            <p:nvPr/>
          </p:nvSpPr>
          <p:spPr>
            <a:xfrm>
              <a:off x="274663" y="650800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lt2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"/>
          <p:cNvSpPr txBox="1">
            <a:spLocks noGrp="1"/>
          </p:cNvSpPr>
          <p:nvPr>
            <p:ph type="ctrTitle"/>
          </p:nvPr>
        </p:nvSpPr>
        <p:spPr>
          <a:xfrm flipH="1">
            <a:off x="5981400" y="1816200"/>
            <a:ext cx="2445900" cy="9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subTitle" idx="1"/>
          </p:nvPr>
        </p:nvSpPr>
        <p:spPr>
          <a:xfrm flipH="1">
            <a:off x="4734000" y="2670300"/>
            <a:ext cx="36933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02" name="Google Shape;102;p7"/>
          <p:cNvGrpSpPr/>
          <p:nvPr/>
        </p:nvGrpSpPr>
        <p:grpSpPr>
          <a:xfrm>
            <a:off x="423700" y="1792963"/>
            <a:ext cx="4313925" cy="3465375"/>
            <a:chOff x="1645525" y="677625"/>
            <a:chExt cx="4313925" cy="3465375"/>
          </a:xfrm>
        </p:grpSpPr>
        <p:sp>
          <p:nvSpPr>
            <p:cNvPr id="103" name="Google Shape;103;p7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7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1" name="Google Shape;111;p7"/>
          <p:cNvGrpSpPr/>
          <p:nvPr/>
        </p:nvGrpSpPr>
        <p:grpSpPr>
          <a:xfrm rot="10362564">
            <a:off x="-2743655" y="-1714491"/>
            <a:ext cx="4313859" cy="3465322"/>
            <a:chOff x="1645525" y="677625"/>
            <a:chExt cx="4313925" cy="3465375"/>
          </a:xfrm>
        </p:grpSpPr>
        <p:sp>
          <p:nvSpPr>
            <p:cNvPr id="112" name="Google Shape;112;p7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0" name="Google Shape;120;p7"/>
          <p:cNvGrpSpPr/>
          <p:nvPr/>
        </p:nvGrpSpPr>
        <p:grpSpPr>
          <a:xfrm rot="-7659021">
            <a:off x="8014069" y="3043962"/>
            <a:ext cx="4313635" cy="3465142"/>
            <a:chOff x="1645525" y="677625"/>
            <a:chExt cx="4313925" cy="3465375"/>
          </a:xfrm>
        </p:grpSpPr>
        <p:sp>
          <p:nvSpPr>
            <p:cNvPr id="121" name="Google Shape;121;p7"/>
            <p:cNvSpPr/>
            <p:nvPr/>
          </p:nvSpPr>
          <p:spPr>
            <a:xfrm>
              <a:off x="1645525" y="677625"/>
              <a:ext cx="4313925" cy="3465375"/>
            </a:xfrm>
            <a:custGeom>
              <a:avLst/>
              <a:gdLst/>
              <a:ahLst/>
              <a:cxnLst/>
              <a:rect l="l" t="t" r="r" b="b"/>
              <a:pathLst>
                <a:path w="172557" h="138615" extrusionOk="0">
                  <a:moveTo>
                    <a:pt x="103175" y="1"/>
                  </a:moveTo>
                  <a:cubicBezTo>
                    <a:pt x="89799" y="1"/>
                    <a:pt x="76948" y="6394"/>
                    <a:pt x="66481" y="14843"/>
                  </a:cubicBezTo>
                  <a:cubicBezTo>
                    <a:pt x="60278" y="19854"/>
                    <a:pt x="53572" y="26012"/>
                    <a:pt x="45850" y="26012"/>
                  </a:cubicBezTo>
                  <a:cubicBezTo>
                    <a:pt x="45141" y="26012"/>
                    <a:pt x="44424" y="25960"/>
                    <a:pt x="43698" y="25851"/>
                  </a:cubicBezTo>
                  <a:cubicBezTo>
                    <a:pt x="41930" y="25584"/>
                    <a:pt x="40162" y="24950"/>
                    <a:pt x="38361" y="24950"/>
                  </a:cubicBezTo>
                  <a:cubicBezTo>
                    <a:pt x="38330" y="24950"/>
                    <a:pt x="38300" y="24950"/>
                    <a:pt x="38270" y="24950"/>
                  </a:cubicBezTo>
                  <a:cubicBezTo>
                    <a:pt x="32349" y="24950"/>
                    <a:pt x="28384" y="31418"/>
                    <a:pt x="27720" y="37293"/>
                  </a:cubicBezTo>
                  <a:cubicBezTo>
                    <a:pt x="27053" y="43230"/>
                    <a:pt x="28454" y="49335"/>
                    <a:pt x="27219" y="55172"/>
                  </a:cubicBezTo>
                  <a:cubicBezTo>
                    <a:pt x="25785" y="62244"/>
                    <a:pt x="20515" y="68181"/>
                    <a:pt x="14010" y="71317"/>
                  </a:cubicBezTo>
                  <a:cubicBezTo>
                    <a:pt x="10241" y="73118"/>
                    <a:pt x="5838" y="74219"/>
                    <a:pt x="3269" y="77521"/>
                  </a:cubicBezTo>
                  <a:cubicBezTo>
                    <a:pt x="1668" y="79623"/>
                    <a:pt x="1034" y="82358"/>
                    <a:pt x="834" y="84993"/>
                  </a:cubicBezTo>
                  <a:cubicBezTo>
                    <a:pt x="0" y="95234"/>
                    <a:pt x="5004" y="105808"/>
                    <a:pt x="13476" y="111646"/>
                  </a:cubicBezTo>
                  <a:cubicBezTo>
                    <a:pt x="16545" y="113781"/>
                    <a:pt x="20081" y="115382"/>
                    <a:pt x="22449" y="118284"/>
                  </a:cubicBezTo>
                  <a:cubicBezTo>
                    <a:pt x="23817" y="119952"/>
                    <a:pt x="24684" y="121987"/>
                    <a:pt x="25752" y="123888"/>
                  </a:cubicBezTo>
                  <a:cubicBezTo>
                    <a:pt x="27586" y="127057"/>
                    <a:pt x="30055" y="129826"/>
                    <a:pt x="32990" y="132060"/>
                  </a:cubicBezTo>
                  <a:cubicBezTo>
                    <a:pt x="35525" y="133995"/>
                    <a:pt x="38427" y="135530"/>
                    <a:pt x="41463" y="136530"/>
                  </a:cubicBezTo>
                  <a:cubicBezTo>
                    <a:pt x="44332" y="137498"/>
                    <a:pt x="47801" y="137164"/>
                    <a:pt x="50536" y="138232"/>
                  </a:cubicBezTo>
                  <a:cubicBezTo>
                    <a:pt x="50919" y="138385"/>
                    <a:pt x="51289" y="138452"/>
                    <a:pt x="51649" y="138452"/>
                  </a:cubicBezTo>
                  <a:cubicBezTo>
                    <a:pt x="54267" y="138452"/>
                    <a:pt x="56388" y="134892"/>
                    <a:pt x="59643" y="134862"/>
                  </a:cubicBezTo>
                  <a:cubicBezTo>
                    <a:pt x="59665" y="134862"/>
                    <a:pt x="59686" y="134862"/>
                    <a:pt x="59708" y="134862"/>
                  </a:cubicBezTo>
                  <a:cubicBezTo>
                    <a:pt x="62860" y="134862"/>
                    <a:pt x="66977" y="136947"/>
                    <a:pt x="70272" y="136947"/>
                  </a:cubicBezTo>
                  <a:cubicBezTo>
                    <a:pt x="70703" y="136947"/>
                    <a:pt x="71119" y="136911"/>
                    <a:pt x="71518" y="136831"/>
                  </a:cubicBezTo>
                  <a:cubicBezTo>
                    <a:pt x="77131" y="135684"/>
                    <a:pt x="82660" y="135256"/>
                    <a:pt x="88166" y="135256"/>
                  </a:cubicBezTo>
                  <a:cubicBezTo>
                    <a:pt x="100756" y="135256"/>
                    <a:pt x="113225" y="137490"/>
                    <a:pt x="126290" y="138465"/>
                  </a:cubicBezTo>
                  <a:cubicBezTo>
                    <a:pt x="127349" y="138540"/>
                    <a:pt x="128429" y="138614"/>
                    <a:pt x="129504" y="138614"/>
                  </a:cubicBezTo>
                  <a:cubicBezTo>
                    <a:pt x="130833" y="138614"/>
                    <a:pt x="132156" y="138500"/>
                    <a:pt x="133429" y="138131"/>
                  </a:cubicBezTo>
                  <a:cubicBezTo>
                    <a:pt x="135330" y="137598"/>
                    <a:pt x="136998" y="136530"/>
                    <a:pt x="138666" y="135496"/>
                  </a:cubicBezTo>
                  <a:cubicBezTo>
                    <a:pt x="143469" y="132427"/>
                    <a:pt x="148306" y="129392"/>
                    <a:pt x="153109" y="126356"/>
                  </a:cubicBezTo>
                  <a:cubicBezTo>
                    <a:pt x="158980" y="122620"/>
                    <a:pt x="165018" y="118718"/>
                    <a:pt x="168620" y="112813"/>
                  </a:cubicBezTo>
                  <a:cubicBezTo>
                    <a:pt x="172223" y="106909"/>
                    <a:pt x="172557" y="98370"/>
                    <a:pt x="167420" y="93700"/>
                  </a:cubicBezTo>
                  <a:cubicBezTo>
                    <a:pt x="163884" y="90464"/>
                    <a:pt x="158713" y="89764"/>
                    <a:pt x="154677" y="87228"/>
                  </a:cubicBezTo>
                  <a:cubicBezTo>
                    <a:pt x="151141" y="84993"/>
                    <a:pt x="148573" y="81291"/>
                    <a:pt x="147705" y="77188"/>
                  </a:cubicBezTo>
                  <a:cubicBezTo>
                    <a:pt x="145704" y="67514"/>
                    <a:pt x="152976" y="57841"/>
                    <a:pt x="151375" y="48100"/>
                  </a:cubicBezTo>
                  <a:cubicBezTo>
                    <a:pt x="150974" y="45732"/>
                    <a:pt x="150007" y="43397"/>
                    <a:pt x="148273" y="41762"/>
                  </a:cubicBezTo>
                  <a:cubicBezTo>
                    <a:pt x="145776" y="39375"/>
                    <a:pt x="142330" y="38814"/>
                    <a:pt x="138776" y="38814"/>
                  </a:cubicBezTo>
                  <a:cubicBezTo>
                    <a:pt x="136917" y="38814"/>
                    <a:pt x="135027" y="38968"/>
                    <a:pt x="133228" y="39094"/>
                  </a:cubicBezTo>
                  <a:cubicBezTo>
                    <a:pt x="132574" y="39135"/>
                    <a:pt x="131902" y="39159"/>
                    <a:pt x="131224" y="39159"/>
                  </a:cubicBezTo>
                  <a:cubicBezTo>
                    <a:pt x="126434" y="39159"/>
                    <a:pt x="121288" y="37993"/>
                    <a:pt x="119419" y="33757"/>
                  </a:cubicBezTo>
                  <a:cubicBezTo>
                    <a:pt x="118618" y="31955"/>
                    <a:pt x="118618" y="29887"/>
                    <a:pt x="118885" y="27953"/>
                  </a:cubicBezTo>
                  <a:cubicBezTo>
                    <a:pt x="119719" y="21048"/>
                    <a:pt x="123321" y="13742"/>
                    <a:pt x="120186" y="7571"/>
                  </a:cubicBezTo>
                  <a:cubicBezTo>
                    <a:pt x="117551" y="2434"/>
                    <a:pt x="111246" y="400"/>
                    <a:pt x="105509" y="66"/>
                  </a:cubicBezTo>
                  <a:cubicBezTo>
                    <a:pt x="104729" y="22"/>
                    <a:pt x="103951" y="1"/>
                    <a:pt x="10317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2162550" y="1640675"/>
              <a:ext cx="104275" cy="503275"/>
            </a:xfrm>
            <a:custGeom>
              <a:avLst/>
              <a:gdLst/>
              <a:ahLst/>
              <a:cxnLst/>
              <a:rect l="l" t="t" r="r" b="b"/>
              <a:pathLst>
                <a:path w="4171" h="20131" extrusionOk="0">
                  <a:moveTo>
                    <a:pt x="2515" y="1"/>
                  </a:moveTo>
                  <a:cubicBezTo>
                    <a:pt x="2427" y="1"/>
                    <a:pt x="2334" y="23"/>
                    <a:pt x="2235" y="72"/>
                  </a:cubicBezTo>
                  <a:cubicBezTo>
                    <a:pt x="1101" y="605"/>
                    <a:pt x="1568" y="5509"/>
                    <a:pt x="1568" y="6476"/>
                  </a:cubicBezTo>
                  <a:cubicBezTo>
                    <a:pt x="1602" y="10179"/>
                    <a:pt x="1502" y="13715"/>
                    <a:pt x="367" y="17284"/>
                  </a:cubicBezTo>
                  <a:cubicBezTo>
                    <a:pt x="201" y="17851"/>
                    <a:pt x="0" y="18451"/>
                    <a:pt x="101" y="19052"/>
                  </a:cubicBezTo>
                  <a:cubicBezTo>
                    <a:pt x="193" y="19605"/>
                    <a:pt x="654" y="20131"/>
                    <a:pt x="1196" y="20131"/>
                  </a:cubicBezTo>
                  <a:cubicBezTo>
                    <a:pt x="1242" y="20131"/>
                    <a:pt x="1288" y="20127"/>
                    <a:pt x="1335" y="20119"/>
                  </a:cubicBezTo>
                  <a:cubicBezTo>
                    <a:pt x="1935" y="19986"/>
                    <a:pt x="2235" y="19319"/>
                    <a:pt x="2402" y="18752"/>
                  </a:cubicBezTo>
                  <a:cubicBezTo>
                    <a:pt x="3603" y="14916"/>
                    <a:pt x="4170" y="10913"/>
                    <a:pt x="4103" y="6910"/>
                  </a:cubicBezTo>
                  <a:cubicBezTo>
                    <a:pt x="4072" y="6061"/>
                    <a:pt x="3952" y="1"/>
                    <a:pt x="2515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1982425" y="2065450"/>
              <a:ext cx="124275" cy="122300"/>
            </a:xfrm>
            <a:custGeom>
              <a:avLst/>
              <a:gdLst/>
              <a:ahLst/>
              <a:cxnLst/>
              <a:rect l="l" t="t" r="r" b="b"/>
              <a:pathLst>
                <a:path w="4971" h="4892" extrusionOk="0">
                  <a:moveTo>
                    <a:pt x="3789" y="1"/>
                  </a:moveTo>
                  <a:cubicBezTo>
                    <a:pt x="3462" y="1"/>
                    <a:pt x="3155" y="151"/>
                    <a:pt x="3069" y="460"/>
                  </a:cubicBezTo>
                  <a:lnTo>
                    <a:pt x="2869" y="159"/>
                  </a:lnTo>
                  <a:cubicBezTo>
                    <a:pt x="2797" y="152"/>
                    <a:pt x="2725" y="149"/>
                    <a:pt x="2654" y="149"/>
                  </a:cubicBezTo>
                  <a:cubicBezTo>
                    <a:pt x="1694" y="149"/>
                    <a:pt x="773" y="760"/>
                    <a:pt x="401" y="1661"/>
                  </a:cubicBezTo>
                  <a:cubicBezTo>
                    <a:pt x="0" y="2595"/>
                    <a:pt x="301" y="3795"/>
                    <a:pt x="1101" y="4463"/>
                  </a:cubicBezTo>
                  <a:cubicBezTo>
                    <a:pt x="1423" y="4731"/>
                    <a:pt x="1854" y="4892"/>
                    <a:pt x="2271" y="4892"/>
                  </a:cubicBezTo>
                  <a:cubicBezTo>
                    <a:pt x="2372" y="4892"/>
                    <a:pt x="2471" y="4882"/>
                    <a:pt x="2569" y="4863"/>
                  </a:cubicBezTo>
                  <a:cubicBezTo>
                    <a:pt x="2969" y="4729"/>
                    <a:pt x="3303" y="4429"/>
                    <a:pt x="3570" y="4129"/>
                  </a:cubicBezTo>
                  <a:cubicBezTo>
                    <a:pt x="4037" y="3562"/>
                    <a:pt x="4403" y="2928"/>
                    <a:pt x="4670" y="2261"/>
                  </a:cubicBezTo>
                  <a:cubicBezTo>
                    <a:pt x="4870" y="1661"/>
                    <a:pt x="4971" y="927"/>
                    <a:pt x="4604" y="393"/>
                  </a:cubicBezTo>
                  <a:cubicBezTo>
                    <a:pt x="4426" y="134"/>
                    <a:pt x="4098" y="1"/>
                    <a:pt x="378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1939700" y="2254450"/>
              <a:ext cx="182000" cy="152850"/>
            </a:xfrm>
            <a:custGeom>
              <a:avLst/>
              <a:gdLst/>
              <a:ahLst/>
              <a:cxnLst/>
              <a:rect l="l" t="t" r="r" b="b"/>
              <a:pathLst>
                <a:path w="7280" h="6114" extrusionOk="0">
                  <a:moveTo>
                    <a:pt x="6468" y="0"/>
                  </a:moveTo>
                  <a:cubicBezTo>
                    <a:pt x="6199" y="0"/>
                    <a:pt x="5956" y="153"/>
                    <a:pt x="5712" y="305"/>
                  </a:cubicBezTo>
                  <a:cubicBezTo>
                    <a:pt x="4545" y="1106"/>
                    <a:pt x="3377" y="1939"/>
                    <a:pt x="2210" y="2740"/>
                  </a:cubicBezTo>
                  <a:cubicBezTo>
                    <a:pt x="1709" y="3074"/>
                    <a:pt x="1209" y="3441"/>
                    <a:pt x="842" y="3908"/>
                  </a:cubicBezTo>
                  <a:cubicBezTo>
                    <a:pt x="1" y="5076"/>
                    <a:pt x="764" y="6114"/>
                    <a:pt x="1675" y="6114"/>
                  </a:cubicBezTo>
                  <a:cubicBezTo>
                    <a:pt x="2065" y="6114"/>
                    <a:pt x="2481" y="5925"/>
                    <a:pt x="2810" y="5475"/>
                  </a:cubicBezTo>
                  <a:cubicBezTo>
                    <a:pt x="3144" y="5042"/>
                    <a:pt x="3210" y="4441"/>
                    <a:pt x="3611" y="4108"/>
                  </a:cubicBezTo>
                  <a:cubicBezTo>
                    <a:pt x="4044" y="3707"/>
                    <a:pt x="4711" y="3741"/>
                    <a:pt x="5279" y="3607"/>
                  </a:cubicBezTo>
                  <a:cubicBezTo>
                    <a:pt x="6413" y="3374"/>
                    <a:pt x="7280" y="2273"/>
                    <a:pt x="7280" y="1106"/>
                  </a:cubicBezTo>
                  <a:cubicBezTo>
                    <a:pt x="7280" y="639"/>
                    <a:pt x="7013" y="71"/>
                    <a:pt x="6546" y="5"/>
                  </a:cubicBezTo>
                  <a:cubicBezTo>
                    <a:pt x="6520" y="2"/>
                    <a:pt x="6494" y="0"/>
                    <a:pt x="6468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4637250" y="704650"/>
              <a:ext cx="177225" cy="496650"/>
            </a:xfrm>
            <a:custGeom>
              <a:avLst/>
              <a:gdLst/>
              <a:ahLst/>
              <a:cxnLst/>
              <a:rect l="l" t="t" r="r" b="b"/>
              <a:pathLst>
                <a:path w="7089" h="19866" extrusionOk="0">
                  <a:moveTo>
                    <a:pt x="684" y="0"/>
                  </a:moveTo>
                  <a:cubicBezTo>
                    <a:pt x="208" y="0"/>
                    <a:pt x="0" y="382"/>
                    <a:pt x="317" y="1420"/>
                  </a:cubicBezTo>
                  <a:cubicBezTo>
                    <a:pt x="684" y="2554"/>
                    <a:pt x="2051" y="3555"/>
                    <a:pt x="2618" y="4589"/>
                  </a:cubicBezTo>
                  <a:cubicBezTo>
                    <a:pt x="3352" y="5890"/>
                    <a:pt x="3819" y="7291"/>
                    <a:pt x="4053" y="8725"/>
                  </a:cubicBezTo>
                  <a:cubicBezTo>
                    <a:pt x="4553" y="11727"/>
                    <a:pt x="4153" y="14796"/>
                    <a:pt x="3486" y="17732"/>
                  </a:cubicBezTo>
                  <a:cubicBezTo>
                    <a:pt x="3319" y="18366"/>
                    <a:pt x="3185" y="19199"/>
                    <a:pt x="3719" y="19633"/>
                  </a:cubicBezTo>
                  <a:cubicBezTo>
                    <a:pt x="3903" y="19796"/>
                    <a:pt x="4120" y="19866"/>
                    <a:pt x="4349" y="19866"/>
                  </a:cubicBezTo>
                  <a:cubicBezTo>
                    <a:pt x="4867" y="19866"/>
                    <a:pt x="5440" y="19506"/>
                    <a:pt x="5787" y="19066"/>
                  </a:cubicBezTo>
                  <a:cubicBezTo>
                    <a:pt x="6821" y="17765"/>
                    <a:pt x="6955" y="15997"/>
                    <a:pt x="7021" y="14363"/>
                  </a:cubicBezTo>
                  <a:cubicBezTo>
                    <a:pt x="7088" y="11561"/>
                    <a:pt x="6988" y="8725"/>
                    <a:pt x="6755" y="5923"/>
                  </a:cubicBezTo>
                  <a:cubicBezTo>
                    <a:pt x="6688" y="5323"/>
                    <a:pt x="6621" y="4722"/>
                    <a:pt x="6354" y="4222"/>
                  </a:cubicBezTo>
                  <a:cubicBezTo>
                    <a:pt x="6087" y="3655"/>
                    <a:pt x="5620" y="3188"/>
                    <a:pt x="5153" y="2788"/>
                  </a:cubicBezTo>
                  <a:cubicBezTo>
                    <a:pt x="4449" y="2154"/>
                    <a:pt x="1812" y="0"/>
                    <a:pt x="684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4856975" y="949650"/>
              <a:ext cx="82575" cy="120400"/>
            </a:xfrm>
            <a:custGeom>
              <a:avLst/>
              <a:gdLst/>
              <a:ahLst/>
              <a:cxnLst/>
              <a:rect l="l" t="t" r="r" b="b"/>
              <a:pathLst>
                <a:path w="3303" h="4816" extrusionOk="0">
                  <a:moveTo>
                    <a:pt x="1826" y="0"/>
                  </a:moveTo>
                  <a:cubicBezTo>
                    <a:pt x="1751" y="0"/>
                    <a:pt x="1676" y="9"/>
                    <a:pt x="1602" y="26"/>
                  </a:cubicBezTo>
                  <a:cubicBezTo>
                    <a:pt x="1354" y="84"/>
                    <a:pt x="1152" y="269"/>
                    <a:pt x="1035" y="495"/>
                  </a:cubicBezTo>
                  <a:lnTo>
                    <a:pt x="1035" y="495"/>
                  </a:lnTo>
                  <a:lnTo>
                    <a:pt x="1034" y="493"/>
                  </a:lnTo>
                  <a:cubicBezTo>
                    <a:pt x="367" y="1160"/>
                    <a:pt x="0" y="2094"/>
                    <a:pt x="0" y="3028"/>
                  </a:cubicBezTo>
                  <a:cubicBezTo>
                    <a:pt x="0" y="3695"/>
                    <a:pt x="267" y="4463"/>
                    <a:pt x="901" y="4729"/>
                  </a:cubicBezTo>
                  <a:cubicBezTo>
                    <a:pt x="1044" y="4788"/>
                    <a:pt x="1196" y="4815"/>
                    <a:pt x="1349" y="4815"/>
                  </a:cubicBezTo>
                  <a:cubicBezTo>
                    <a:pt x="1801" y="4815"/>
                    <a:pt x="2261" y="4578"/>
                    <a:pt x="2536" y="4229"/>
                  </a:cubicBezTo>
                  <a:cubicBezTo>
                    <a:pt x="2936" y="3762"/>
                    <a:pt x="3103" y="3162"/>
                    <a:pt x="3203" y="2561"/>
                  </a:cubicBezTo>
                  <a:cubicBezTo>
                    <a:pt x="3303" y="1961"/>
                    <a:pt x="3303" y="1360"/>
                    <a:pt x="3036" y="827"/>
                  </a:cubicBezTo>
                  <a:cubicBezTo>
                    <a:pt x="2804" y="363"/>
                    <a:pt x="2321" y="0"/>
                    <a:pt x="1826" y="0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7"/>
            <p:cNvSpPr/>
            <p:nvPr/>
          </p:nvSpPr>
          <p:spPr>
            <a:xfrm>
              <a:off x="4857800" y="1136200"/>
              <a:ext cx="190175" cy="242625"/>
            </a:xfrm>
            <a:custGeom>
              <a:avLst/>
              <a:gdLst/>
              <a:ahLst/>
              <a:cxnLst/>
              <a:rect l="l" t="t" r="r" b="b"/>
              <a:pathLst>
                <a:path w="7607" h="9705" extrusionOk="0">
                  <a:moveTo>
                    <a:pt x="3799" y="1"/>
                  </a:moveTo>
                  <a:cubicBezTo>
                    <a:pt x="2936" y="1"/>
                    <a:pt x="2110" y="392"/>
                    <a:pt x="1468" y="937"/>
                  </a:cubicBezTo>
                  <a:cubicBezTo>
                    <a:pt x="868" y="1404"/>
                    <a:pt x="368" y="2071"/>
                    <a:pt x="334" y="2838"/>
                  </a:cubicBezTo>
                  <a:cubicBezTo>
                    <a:pt x="334" y="3672"/>
                    <a:pt x="901" y="4406"/>
                    <a:pt x="935" y="5206"/>
                  </a:cubicBezTo>
                  <a:cubicBezTo>
                    <a:pt x="968" y="5974"/>
                    <a:pt x="534" y="6674"/>
                    <a:pt x="301" y="7408"/>
                  </a:cubicBezTo>
                  <a:cubicBezTo>
                    <a:pt x="34" y="8109"/>
                    <a:pt x="1" y="9043"/>
                    <a:pt x="635" y="9510"/>
                  </a:cubicBezTo>
                  <a:cubicBezTo>
                    <a:pt x="827" y="9644"/>
                    <a:pt x="1047" y="9704"/>
                    <a:pt x="1274" y="9704"/>
                  </a:cubicBezTo>
                  <a:cubicBezTo>
                    <a:pt x="1832" y="9704"/>
                    <a:pt x="2428" y="9341"/>
                    <a:pt x="2736" y="8842"/>
                  </a:cubicBezTo>
                  <a:cubicBezTo>
                    <a:pt x="3170" y="8142"/>
                    <a:pt x="3203" y="7275"/>
                    <a:pt x="3336" y="6474"/>
                  </a:cubicBezTo>
                  <a:cubicBezTo>
                    <a:pt x="3470" y="5640"/>
                    <a:pt x="3803" y="4773"/>
                    <a:pt x="4504" y="4373"/>
                  </a:cubicBezTo>
                  <a:cubicBezTo>
                    <a:pt x="4971" y="4106"/>
                    <a:pt x="5571" y="4072"/>
                    <a:pt x="6005" y="3772"/>
                  </a:cubicBezTo>
                  <a:cubicBezTo>
                    <a:pt x="7606" y="2538"/>
                    <a:pt x="5238" y="69"/>
                    <a:pt x="3904" y="3"/>
                  </a:cubicBezTo>
                  <a:cubicBezTo>
                    <a:pt x="3868" y="1"/>
                    <a:pt x="3833" y="1"/>
                    <a:pt x="3799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5399025" y="2293875"/>
              <a:ext cx="130125" cy="360850"/>
            </a:xfrm>
            <a:custGeom>
              <a:avLst/>
              <a:gdLst/>
              <a:ahLst/>
              <a:cxnLst/>
              <a:rect l="l" t="t" r="r" b="b"/>
              <a:pathLst>
                <a:path w="5205" h="14434" extrusionOk="0">
                  <a:moveTo>
                    <a:pt x="3038" y="1"/>
                  </a:moveTo>
                  <a:cubicBezTo>
                    <a:pt x="2803" y="1"/>
                    <a:pt x="2506" y="113"/>
                    <a:pt x="2135" y="362"/>
                  </a:cubicBezTo>
                  <a:cubicBezTo>
                    <a:pt x="1168" y="1030"/>
                    <a:pt x="601" y="4199"/>
                    <a:pt x="401" y="5299"/>
                  </a:cubicBezTo>
                  <a:cubicBezTo>
                    <a:pt x="1" y="7468"/>
                    <a:pt x="134" y="9769"/>
                    <a:pt x="834" y="11904"/>
                  </a:cubicBezTo>
                  <a:cubicBezTo>
                    <a:pt x="1101" y="12638"/>
                    <a:pt x="1435" y="13405"/>
                    <a:pt x="2035" y="13905"/>
                  </a:cubicBezTo>
                  <a:cubicBezTo>
                    <a:pt x="2417" y="14223"/>
                    <a:pt x="2919" y="14433"/>
                    <a:pt x="3414" y="14433"/>
                  </a:cubicBezTo>
                  <a:cubicBezTo>
                    <a:pt x="3699" y="14433"/>
                    <a:pt x="3981" y="14364"/>
                    <a:pt x="4237" y="14206"/>
                  </a:cubicBezTo>
                  <a:cubicBezTo>
                    <a:pt x="5204" y="13639"/>
                    <a:pt x="5138" y="12171"/>
                    <a:pt x="4637" y="11170"/>
                  </a:cubicBezTo>
                  <a:cubicBezTo>
                    <a:pt x="4137" y="10136"/>
                    <a:pt x="3336" y="9269"/>
                    <a:pt x="3036" y="8168"/>
                  </a:cubicBezTo>
                  <a:cubicBezTo>
                    <a:pt x="2799" y="7307"/>
                    <a:pt x="4939" y="1"/>
                    <a:pt x="3038" y="1"/>
                  </a:cubicBezTo>
                  <a:close/>
                </a:path>
              </a:pathLst>
            </a:custGeom>
            <a:solidFill>
              <a:schemeClr val="dk2">
                <a:alpha val="290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36794270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-916400" y="44649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p22"/>
          <p:cNvSpPr/>
          <p:nvPr/>
        </p:nvSpPr>
        <p:spPr>
          <a:xfrm>
            <a:off x="8283777" y="3528149"/>
            <a:ext cx="1773593" cy="2116901"/>
          </a:xfrm>
          <a:custGeom>
            <a:avLst/>
            <a:gdLst/>
            <a:ahLst/>
            <a:cxnLst/>
            <a:rect l="l" t="t" r="r" b="b"/>
            <a:pathLst>
              <a:path w="76022" h="90747" fill="none" extrusionOk="0">
                <a:moveTo>
                  <a:pt x="53307" y="90746"/>
                </a:moveTo>
                <a:lnTo>
                  <a:pt x="22715" y="90746"/>
                </a:lnTo>
                <a:lnTo>
                  <a:pt x="22715" y="90746"/>
                </a:lnTo>
                <a:lnTo>
                  <a:pt x="21574" y="90718"/>
                </a:lnTo>
                <a:lnTo>
                  <a:pt x="20405" y="90635"/>
                </a:lnTo>
                <a:lnTo>
                  <a:pt x="19291" y="90495"/>
                </a:lnTo>
                <a:lnTo>
                  <a:pt x="18150" y="90273"/>
                </a:lnTo>
                <a:lnTo>
                  <a:pt x="17064" y="90022"/>
                </a:lnTo>
                <a:lnTo>
                  <a:pt x="15979" y="89716"/>
                </a:lnTo>
                <a:lnTo>
                  <a:pt x="14949" y="89354"/>
                </a:lnTo>
                <a:lnTo>
                  <a:pt x="13919" y="88965"/>
                </a:lnTo>
                <a:lnTo>
                  <a:pt x="12889" y="88491"/>
                </a:lnTo>
                <a:lnTo>
                  <a:pt x="11915" y="87990"/>
                </a:lnTo>
                <a:lnTo>
                  <a:pt x="10968" y="87434"/>
                </a:lnTo>
                <a:lnTo>
                  <a:pt x="10050" y="86849"/>
                </a:lnTo>
                <a:lnTo>
                  <a:pt x="9159" y="86209"/>
                </a:lnTo>
                <a:lnTo>
                  <a:pt x="8296" y="85541"/>
                </a:lnTo>
                <a:lnTo>
                  <a:pt x="7489" y="84817"/>
                </a:lnTo>
                <a:lnTo>
                  <a:pt x="6681" y="84065"/>
                </a:lnTo>
                <a:lnTo>
                  <a:pt x="5930" y="83286"/>
                </a:lnTo>
                <a:lnTo>
                  <a:pt x="5206" y="82451"/>
                </a:lnTo>
                <a:lnTo>
                  <a:pt x="4538" y="81588"/>
                </a:lnTo>
                <a:lnTo>
                  <a:pt x="3898" y="80697"/>
                </a:lnTo>
                <a:lnTo>
                  <a:pt x="3313" y="79779"/>
                </a:lnTo>
                <a:lnTo>
                  <a:pt x="2756" y="78832"/>
                </a:lnTo>
                <a:lnTo>
                  <a:pt x="2255" y="77858"/>
                </a:lnTo>
                <a:lnTo>
                  <a:pt x="1810" y="76856"/>
                </a:lnTo>
                <a:lnTo>
                  <a:pt x="1393" y="75826"/>
                </a:lnTo>
                <a:lnTo>
                  <a:pt x="1031" y="74768"/>
                </a:lnTo>
                <a:lnTo>
                  <a:pt x="724" y="73682"/>
                </a:lnTo>
                <a:lnTo>
                  <a:pt x="474" y="72597"/>
                </a:lnTo>
                <a:lnTo>
                  <a:pt x="279" y="71483"/>
                </a:lnTo>
                <a:lnTo>
                  <a:pt x="140" y="70342"/>
                </a:lnTo>
                <a:lnTo>
                  <a:pt x="56" y="69201"/>
                </a:lnTo>
                <a:lnTo>
                  <a:pt x="1" y="68032"/>
                </a:lnTo>
                <a:lnTo>
                  <a:pt x="1" y="22715"/>
                </a:lnTo>
                <a:lnTo>
                  <a:pt x="1" y="22715"/>
                </a:lnTo>
                <a:lnTo>
                  <a:pt x="56" y="21546"/>
                </a:lnTo>
                <a:lnTo>
                  <a:pt x="140" y="20404"/>
                </a:lnTo>
                <a:lnTo>
                  <a:pt x="279" y="19263"/>
                </a:lnTo>
                <a:lnTo>
                  <a:pt x="474" y="18150"/>
                </a:lnTo>
                <a:lnTo>
                  <a:pt x="724" y="17064"/>
                </a:lnTo>
                <a:lnTo>
                  <a:pt x="1031" y="15978"/>
                </a:lnTo>
                <a:lnTo>
                  <a:pt x="1393" y="14921"/>
                </a:lnTo>
                <a:lnTo>
                  <a:pt x="1810" y="13891"/>
                </a:lnTo>
                <a:lnTo>
                  <a:pt x="2255" y="12888"/>
                </a:lnTo>
                <a:lnTo>
                  <a:pt x="2756" y="11914"/>
                </a:lnTo>
                <a:lnTo>
                  <a:pt x="3313" y="10968"/>
                </a:lnTo>
                <a:lnTo>
                  <a:pt x="3898" y="10049"/>
                </a:lnTo>
                <a:lnTo>
                  <a:pt x="4538" y="9158"/>
                </a:lnTo>
                <a:lnTo>
                  <a:pt x="5206" y="8296"/>
                </a:lnTo>
                <a:lnTo>
                  <a:pt x="5930" y="7460"/>
                </a:lnTo>
                <a:lnTo>
                  <a:pt x="6681" y="6681"/>
                </a:lnTo>
                <a:lnTo>
                  <a:pt x="7489" y="5929"/>
                </a:lnTo>
                <a:lnTo>
                  <a:pt x="8296" y="5206"/>
                </a:lnTo>
                <a:lnTo>
                  <a:pt x="9159" y="4538"/>
                </a:lnTo>
                <a:lnTo>
                  <a:pt x="10050" y="3897"/>
                </a:lnTo>
                <a:lnTo>
                  <a:pt x="10968" y="3313"/>
                </a:lnTo>
                <a:lnTo>
                  <a:pt x="11915" y="2756"/>
                </a:lnTo>
                <a:lnTo>
                  <a:pt x="12889" y="2255"/>
                </a:lnTo>
                <a:lnTo>
                  <a:pt x="13919" y="1782"/>
                </a:lnTo>
                <a:lnTo>
                  <a:pt x="14949" y="1392"/>
                </a:lnTo>
                <a:lnTo>
                  <a:pt x="15979" y="1030"/>
                </a:lnTo>
                <a:lnTo>
                  <a:pt x="17064" y="724"/>
                </a:lnTo>
                <a:lnTo>
                  <a:pt x="18150" y="474"/>
                </a:lnTo>
                <a:lnTo>
                  <a:pt x="19291" y="251"/>
                </a:lnTo>
                <a:lnTo>
                  <a:pt x="20405" y="112"/>
                </a:lnTo>
                <a:lnTo>
                  <a:pt x="21574" y="28"/>
                </a:lnTo>
                <a:lnTo>
                  <a:pt x="22715" y="0"/>
                </a:lnTo>
                <a:lnTo>
                  <a:pt x="53307" y="0"/>
                </a:lnTo>
                <a:lnTo>
                  <a:pt x="53307" y="0"/>
                </a:lnTo>
                <a:lnTo>
                  <a:pt x="54476" y="28"/>
                </a:lnTo>
                <a:lnTo>
                  <a:pt x="55617" y="112"/>
                </a:lnTo>
                <a:lnTo>
                  <a:pt x="56758" y="251"/>
                </a:lnTo>
                <a:lnTo>
                  <a:pt x="57872" y="474"/>
                </a:lnTo>
                <a:lnTo>
                  <a:pt x="58958" y="724"/>
                </a:lnTo>
                <a:lnTo>
                  <a:pt x="60043" y="1030"/>
                </a:lnTo>
                <a:lnTo>
                  <a:pt x="61101" y="1392"/>
                </a:lnTo>
                <a:lnTo>
                  <a:pt x="62131" y="1782"/>
                </a:lnTo>
                <a:lnTo>
                  <a:pt x="63133" y="2255"/>
                </a:lnTo>
                <a:lnTo>
                  <a:pt x="64107" y="2756"/>
                </a:lnTo>
                <a:lnTo>
                  <a:pt x="65054" y="3313"/>
                </a:lnTo>
                <a:lnTo>
                  <a:pt x="65972" y="3897"/>
                </a:lnTo>
                <a:lnTo>
                  <a:pt x="66863" y="4538"/>
                </a:lnTo>
                <a:lnTo>
                  <a:pt x="67726" y="5206"/>
                </a:lnTo>
                <a:lnTo>
                  <a:pt x="68561" y="5929"/>
                </a:lnTo>
                <a:lnTo>
                  <a:pt x="69340" y="6681"/>
                </a:lnTo>
                <a:lnTo>
                  <a:pt x="70092" y="7460"/>
                </a:lnTo>
                <a:lnTo>
                  <a:pt x="70816" y="8296"/>
                </a:lnTo>
                <a:lnTo>
                  <a:pt x="71484" y="9158"/>
                </a:lnTo>
                <a:lnTo>
                  <a:pt x="72124" y="10049"/>
                </a:lnTo>
                <a:lnTo>
                  <a:pt x="72709" y="10968"/>
                </a:lnTo>
                <a:lnTo>
                  <a:pt x="73265" y="11914"/>
                </a:lnTo>
                <a:lnTo>
                  <a:pt x="73766" y="12888"/>
                </a:lnTo>
                <a:lnTo>
                  <a:pt x="74240" y="13891"/>
                </a:lnTo>
                <a:lnTo>
                  <a:pt x="74629" y="14921"/>
                </a:lnTo>
                <a:lnTo>
                  <a:pt x="74991" y="15978"/>
                </a:lnTo>
                <a:lnTo>
                  <a:pt x="75297" y="17064"/>
                </a:lnTo>
                <a:lnTo>
                  <a:pt x="75548" y="18150"/>
                </a:lnTo>
                <a:lnTo>
                  <a:pt x="75770" y="19263"/>
                </a:lnTo>
                <a:lnTo>
                  <a:pt x="75910" y="20404"/>
                </a:lnTo>
                <a:lnTo>
                  <a:pt x="75993" y="21546"/>
                </a:lnTo>
                <a:lnTo>
                  <a:pt x="76021" y="22715"/>
                </a:lnTo>
                <a:lnTo>
                  <a:pt x="76021" y="68032"/>
                </a:lnTo>
                <a:lnTo>
                  <a:pt x="76021" y="68032"/>
                </a:lnTo>
                <a:lnTo>
                  <a:pt x="75993" y="69201"/>
                </a:lnTo>
                <a:lnTo>
                  <a:pt x="75910" y="70342"/>
                </a:lnTo>
                <a:lnTo>
                  <a:pt x="75770" y="71483"/>
                </a:lnTo>
                <a:lnTo>
                  <a:pt x="75548" y="72597"/>
                </a:lnTo>
                <a:lnTo>
                  <a:pt x="75297" y="73682"/>
                </a:lnTo>
                <a:lnTo>
                  <a:pt x="74991" y="74768"/>
                </a:lnTo>
                <a:lnTo>
                  <a:pt x="74629" y="75826"/>
                </a:lnTo>
                <a:lnTo>
                  <a:pt x="74240" y="76856"/>
                </a:lnTo>
                <a:lnTo>
                  <a:pt x="73766" y="77858"/>
                </a:lnTo>
                <a:lnTo>
                  <a:pt x="73265" y="78832"/>
                </a:lnTo>
                <a:lnTo>
                  <a:pt x="72709" y="79779"/>
                </a:lnTo>
                <a:lnTo>
                  <a:pt x="72124" y="80697"/>
                </a:lnTo>
                <a:lnTo>
                  <a:pt x="71484" y="81588"/>
                </a:lnTo>
                <a:lnTo>
                  <a:pt x="70816" y="82451"/>
                </a:lnTo>
                <a:lnTo>
                  <a:pt x="70092" y="83286"/>
                </a:lnTo>
                <a:lnTo>
                  <a:pt x="69340" y="84065"/>
                </a:lnTo>
                <a:lnTo>
                  <a:pt x="68561" y="84817"/>
                </a:lnTo>
                <a:lnTo>
                  <a:pt x="67726" y="85541"/>
                </a:lnTo>
                <a:lnTo>
                  <a:pt x="66863" y="86209"/>
                </a:lnTo>
                <a:lnTo>
                  <a:pt x="65972" y="86849"/>
                </a:lnTo>
                <a:lnTo>
                  <a:pt x="65054" y="87434"/>
                </a:lnTo>
                <a:lnTo>
                  <a:pt x="64107" y="87990"/>
                </a:lnTo>
                <a:lnTo>
                  <a:pt x="63133" y="88491"/>
                </a:lnTo>
                <a:lnTo>
                  <a:pt x="62131" y="88965"/>
                </a:lnTo>
                <a:lnTo>
                  <a:pt x="61101" y="89354"/>
                </a:lnTo>
                <a:lnTo>
                  <a:pt x="60043" y="89716"/>
                </a:lnTo>
                <a:lnTo>
                  <a:pt x="58958" y="90022"/>
                </a:lnTo>
                <a:lnTo>
                  <a:pt x="57872" y="90273"/>
                </a:lnTo>
                <a:lnTo>
                  <a:pt x="56758" y="90495"/>
                </a:lnTo>
                <a:lnTo>
                  <a:pt x="55617" y="90635"/>
                </a:lnTo>
                <a:lnTo>
                  <a:pt x="54476" y="90718"/>
                </a:lnTo>
                <a:lnTo>
                  <a:pt x="53307" y="90746"/>
                </a:lnTo>
                <a:lnTo>
                  <a:pt x="53307" y="90746"/>
                </a:lnTo>
                <a:close/>
              </a:path>
            </a:pathLst>
          </a:custGeom>
          <a:noFill/>
          <a:ln w="19050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5187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920952" y="2223325"/>
            <a:ext cx="45516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3907975" y="2905550"/>
            <a:ext cx="4551600" cy="3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3907970" y="1278475"/>
            <a:ext cx="1595700" cy="8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grpSp>
        <p:nvGrpSpPr>
          <p:cNvPr id="23" name="Google Shape;23;p3"/>
          <p:cNvGrpSpPr/>
          <p:nvPr/>
        </p:nvGrpSpPr>
        <p:grpSpPr>
          <a:xfrm>
            <a:off x="8269426" y="4107105"/>
            <a:ext cx="1691968" cy="1546775"/>
            <a:chOff x="8269426" y="4107105"/>
            <a:chExt cx="1691968" cy="1546775"/>
          </a:xfrm>
        </p:grpSpPr>
        <p:sp>
          <p:nvSpPr>
            <p:cNvPr id="24" name="Google Shape;24;p3"/>
            <p:cNvSpPr/>
            <p:nvPr/>
          </p:nvSpPr>
          <p:spPr>
            <a:xfrm>
              <a:off x="8269426" y="4107105"/>
              <a:ext cx="1691968" cy="1546775"/>
            </a:xfrm>
            <a:custGeom>
              <a:avLst/>
              <a:gdLst/>
              <a:ahLst/>
              <a:cxnLst/>
              <a:rect l="l" t="t" r="r" b="b"/>
              <a:pathLst>
                <a:path w="54584" h="49900" extrusionOk="0">
                  <a:moveTo>
                    <a:pt x="39803" y="0"/>
                  </a:moveTo>
                  <a:cubicBezTo>
                    <a:pt x="38029" y="0"/>
                    <a:pt x="36248" y="409"/>
                    <a:pt x="34570" y="1238"/>
                  </a:cubicBezTo>
                  <a:cubicBezTo>
                    <a:pt x="31367" y="2802"/>
                    <a:pt x="28886" y="5448"/>
                    <a:pt x="25683" y="7012"/>
                  </a:cubicBezTo>
                  <a:cubicBezTo>
                    <a:pt x="21308" y="9163"/>
                    <a:pt x="16511" y="10320"/>
                    <a:pt x="12090" y="12380"/>
                  </a:cubicBezTo>
                  <a:cubicBezTo>
                    <a:pt x="7684" y="14425"/>
                    <a:pt x="3444" y="17628"/>
                    <a:pt x="1865" y="22244"/>
                  </a:cubicBezTo>
                  <a:cubicBezTo>
                    <a:pt x="1" y="27673"/>
                    <a:pt x="647" y="34078"/>
                    <a:pt x="3504" y="39040"/>
                  </a:cubicBezTo>
                  <a:cubicBezTo>
                    <a:pt x="8069" y="46988"/>
                    <a:pt x="17031" y="49899"/>
                    <a:pt x="25743" y="49899"/>
                  </a:cubicBezTo>
                  <a:cubicBezTo>
                    <a:pt x="25898" y="49899"/>
                    <a:pt x="26054" y="49898"/>
                    <a:pt x="26209" y="49897"/>
                  </a:cubicBezTo>
                  <a:cubicBezTo>
                    <a:pt x="44945" y="49671"/>
                    <a:pt x="54583" y="26996"/>
                    <a:pt x="51531" y="10696"/>
                  </a:cubicBezTo>
                  <a:cubicBezTo>
                    <a:pt x="50869" y="7163"/>
                    <a:pt x="49230" y="3779"/>
                    <a:pt x="46118" y="1840"/>
                  </a:cubicBezTo>
                  <a:cubicBezTo>
                    <a:pt x="44160" y="620"/>
                    <a:pt x="41987" y="0"/>
                    <a:pt x="39803" y="0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8602429" y="4538820"/>
              <a:ext cx="991119" cy="877511"/>
            </a:xfrm>
            <a:custGeom>
              <a:avLst/>
              <a:gdLst/>
              <a:ahLst/>
              <a:cxnLst/>
              <a:rect l="l" t="t" r="r" b="b"/>
              <a:pathLst>
                <a:path w="49291" h="43641" extrusionOk="0">
                  <a:moveTo>
                    <a:pt x="34928" y="1"/>
                  </a:moveTo>
                  <a:cubicBezTo>
                    <a:pt x="33524" y="1"/>
                    <a:pt x="32096" y="348"/>
                    <a:pt x="30720" y="1114"/>
                  </a:cubicBezTo>
                  <a:cubicBezTo>
                    <a:pt x="29247" y="1941"/>
                    <a:pt x="27923" y="3008"/>
                    <a:pt x="26465" y="3865"/>
                  </a:cubicBezTo>
                  <a:cubicBezTo>
                    <a:pt x="21713" y="6632"/>
                    <a:pt x="17248" y="5444"/>
                    <a:pt x="12165" y="6121"/>
                  </a:cubicBezTo>
                  <a:cubicBezTo>
                    <a:pt x="8677" y="6587"/>
                    <a:pt x="5248" y="8091"/>
                    <a:pt x="3068" y="10947"/>
                  </a:cubicBezTo>
                  <a:cubicBezTo>
                    <a:pt x="1489" y="12977"/>
                    <a:pt x="557" y="15443"/>
                    <a:pt x="407" y="18015"/>
                  </a:cubicBezTo>
                  <a:cubicBezTo>
                    <a:pt x="1" y="25037"/>
                    <a:pt x="5023" y="32375"/>
                    <a:pt x="10376" y="36419"/>
                  </a:cubicBezTo>
                  <a:cubicBezTo>
                    <a:pt x="15557" y="40311"/>
                    <a:pt x="23044" y="43640"/>
                    <a:pt x="30082" y="43640"/>
                  </a:cubicBezTo>
                  <a:cubicBezTo>
                    <a:pt x="32806" y="43640"/>
                    <a:pt x="35463" y="43141"/>
                    <a:pt x="37893" y="41983"/>
                  </a:cubicBezTo>
                  <a:cubicBezTo>
                    <a:pt x="41742" y="40149"/>
                    <a:pt x="44749" y="36871"/>
                    <a:pt x="46088" y="32826"/>
                  </a:cubicBezTo>
                  <a:cubicBezTo>
                    <a:pt x="49050" y="23789"/>
                    <a:pt x="49290" y="11940"/>
                    <a:pt x="43005" y="4196"/>
                  </a:cubicBezTo>
                  <a:cubicBezTo>
                    <a:pt x="40943" y="1650"/>
                    <a:pt x="37991" y="1"/>
                    <a:pt x="349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6" name="Google Shape;26;p3"/>
          <p:cNvGrpSpPr/>
          <p:nvPr/>
        </p:nvGrpSpPr>
        <p:grpSpPr>
          <a:xfrm>
            <a:off x="6194195" y="289400"/>
            <a:ext cx="2508782" cy="1009939"/>
            <a:chOff x="6194195" y="289400"/>
            <a:chExt cx="2508782" cy="1009939"/>
          </a:xfrm>
        </p:grpSpPr>
        <p:sp>
          <p:nvSpPr>
            <p:cNvPr id="27" name="Google Shape;27;p3"/>
            <p:cNvSpPr/>
            <p:nvPr/>
          </p:nvSpPr>
          <p:spPr>
            <a:xfrm>
              <a:off x="7081200" y="1193950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7997076" y="289400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29" name="Google Shape;29;p3"/>
            <p:cNvGrpSpPr/>
            <p:nvPr/>
          </p:nvGrpSpPr>
          <p:grpSpPr>
            <a:xfrm>
              <a:off x="8597520" y="1140738"/>
              <a:ext cx="105457" cy="105457"/>
              <a:chOff x="7812545" y="194375"/>
              <a:chExt cx="105457" cy="105457"/>
            </a:xfrm>
          </p:grpSpPr>
          <p:sp>
            <p:nvSpPr>
              <p:cNvPr id="30" name="Google Shape;30;p3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4" name="Google Shape;34;p3"/>
            <p:cNvGrpSpPr/>
            <p:nvPr/>
          </p:nvGrpSpPr>
          <p:grpSpPr>
            <a:xfrm>
              <a:off x="6194195" y="551338"/>
              <a:ext cx="105457" cy="105457"/>
              <a:chOff x="7812545" y="194375"/>
              <a:chExt cx="105457" cy="105457"/>
            </a:xfrm>
          </p:grpSpPr>
          <p:sp>
            <p:nvSpPr>
              <p:cNvPr id="35" name="Google Shape;35;p3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" name="Google Shape;36;p3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" name="Google Shape;37;p3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9" name="Google Shape;39;p3"/>
          <p:cNvGrpSpPr/>
          <p:nvPr/>
        </p:nvGrpSpPr>
        <p:grpSpPr>
          <a:xfrm>
            <a:off x="5001120" y="3928038"/>
            <a:ext cx="1828507" cy="817002"/>
            <a:chOff x="5001120" y="3928038"/>
            <a:chExt cx="1828507" cy="817002"/>
          </a:xfrm>
        </p:grpSpPr>
        <p:sp>
          <p:nvSpPr>
            <p:cNvPr id="40" name="Google Shape;40;p3"/>
            <p:cNvSpPr/>
            <p:nvPr/>
          </p:nvSpPr>
          <p:spPr>
            <a:xfrm>
              <a:off x="6724175" y="4639650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1" name="Google Shape;41;p3"/>
            <p:cNvGrpSpPr/>
            <p:nvPr/>
          </p:nvGrpSpPr>
          <p:grpSpPr>
            <a:xfrm>
              <a:off x="5001120" y="3928038"/>
              <a:ext cx="105457" cy="105457"/>
              <a:chOff x="7812545" y="194375"/>
              <a:chExt cx="105457" cy="105457"/>
            </a:xfrm>
          </p:grpSpPr>
          <p:sp>
            <p:nvSpPr>
              <p:cNvPr id="42" name="Google Shape;42;p3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3" name="Google Shape;43;p3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44;p3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5" name="Google Shape;45;p3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"/>
          <p:cNvSpPr/>
          <p:nvPr/>
        </p:nvSpPr>
        <p:spPr>
          <a:xfrm>
            <a:off x="969350" y="330918"/>
            <a:ext cx="7205328" cy="4511037"/>
          </a:xfrm>
          <a:custGeom>
            <a:avLst/>
            <a:gdLst/>
            <a:ahLst/>
            <a:cxnLst/>
            <a:rect l="l" t="t" r="r" b="b"/>
            <a:pathLst>
              <a:path w="60102" h="48924" extrusionOk="0">
                <a:moveTo>
                  <a:pt x="31550" y="1"/>
                </a:moveTo>
                <a:cubicBezTo>
                  <a:pt x="28688" y="1"/>
                  <a:pt x="25391" y="541"/>
                  <a:pt x="22089" y="2238"/>
                </a:cubicBezTo>
                <a:cubicBezTo>
                  <a:pt x="12977" y="6900"/>
                  <a:pt x="8196" y="17230"/>
                  <a:pt x="4091" y="25485"/>
                </a:cubicBezTo>
                <a:cubicBezTo>
                  <a:pt x="1" y="33725"/>
                  <a:pt x="2016" y="42612"/>
                  <a:pt x="8767" y="47123"/>
                </a:cubicBezTo>
                <a:cubicBezTo>
                  <a:pt x="10764" y="48461"/>
                  <a:pt x="12590" y="48924"/>
                  <a:pt x="14421" y="48924"/>
                </a:cubicBezTo>
                <a:cubicBezTo>
                  <a:pt x="18514" y="48924"/>
                  <a:pt x="22630" y="46611"/>
                  <a:pt x="28730" y="46611"/>
                </a:cubicBezTo>
                <a:cubicBezTo>
                  <a:pt x="29125" y="46611"/>
                  <a:pt x="29527" y="46621"/>
                  <a:pt x="29939" y="46641"/>
                </a:cubicBezTo>
                <a:cubicBezTo>
                  <a:pt x="34134" y="46851"/>
                  <a:pt x="36984" y="47278"/>
                  <a:pt x="39535" y="47278"/>
                </a:cubicBezTo>
                <a:cubicBezTo>
                  <a:pt x="42835" y="47278"/>
                  <a:pt x="45637" y="46563"/>
                  <a:pt x="50208" y="43739"/>
                </a:cubicBezTo>
                <a:cubicBezTo>
                  <a:pt x="58328" y="38732"/>
                  <a:pt x="60102" y="25500"/>
                  <a:pt x="54042" y="15140"/>
                </a:cubicBezTo>
                <a:cubicBezTo>
                  <a:pt x="47997" y="4779"/>
                  <a:pt x="40254" y="1667"/>
                  <a:pt x="40254" y="1667"/>
                </a:cubicBezTo>
                <a:cubicBezTo>
                  <a:pt x="40254" y="1667"/>
                  <a:pt x="36573" y="1"/>
                  <a:pt x="315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4" name="Google Shape;154;p8"/>
          <p:cNvGrpSpPr/>
          <p:nvPr/>
        </p:nvGrpSpPr>
        <p:grpSpPr>
          <a:xfrm flipH="1">
            <a:off x="6191707" y="2901140"/>
            <a:ext cx="3799354" cy="3569925"/>
            <a:chOff x="-1113715" y="3104082"/>
            <a:chExt cx="3240940" cy="3045231"/>
          </a:xfrm>
        </p:grpSpPr>
        <p:sp>
          <p:nvSpPr>
            <p:cNvPr id="155" name="Google Shape;155;p8"/>
            <p:cNvSpPr/>
            <p:nvPr/>
          </p:nvSpPr>
          <p:spPr>
            <a:xfrm rot="-6150387">
              <a:off x="-934264" y="3408221"/>
              <a:ext cx="2578600" cy="2436953"/>
            </a:xfrm>
            <a:custGeom>
              <a:avLst/>
              <a:gdLst/>
              <a:ahLst/>
              <a:cxnLst/>
              <a:rect l="l" t="t" r="r" b="b"/>
              <a:pathLst>
                <a:path w="54584" h="49900" extrusionOk="0">
                  <a:moveTo>
                    <a:pt x="39803" y="0"/>
                  </a:moveTo>
                  <a:cubicBezTo>
                    <a:pt x="38029" y="0"/>
                    <a:pt x="36248" y="409"/>
                    <a:pt x="34570" y="1238"/>
                  </a:cubicBezTo>
                  <a:cubicBezTo>
                    <a:pt x="31367" y="2802"/>
                    <a:pt x="28886" y="5448"/>
                    <a:pt x="25683" y="7012"/>
                  </a:cubicBezTo>
                  <a:cubicBezTo>
                    <a:pt x="21308" y="9163"/>
                    <a:pt x="16511" y="10320"/>
                    <a:pt x="12090" y="12380"/>
                  </a:cubicBezTo>
                  <a:cubicBezTo>
                    <a:pt x="7684" y="14425"/>
                    <a:pt x="3444" y="17628"/>
                    <a:pt x="1865" y="22244"/>
                  </a:cubicBezTo>
                  <a:cubicBezTo>
                    <a:pt x="1" y="27673"/>
                    <a:pt x="647" y="34078"/>
                    <a:pt x="3504" y="39040"/>
                  </a:cubicBezTo>
                  <a:cubicBezTo>
                    <a:pt x="8069" y="46988"/>
                    <a:pt x="17031" y="49899"/>
                    <a:pt x="25743" y="49899"/>
                  </a:cubicBezTo>
                  <a:cubicBezTo>
                    <a:pt x="25898" y="49899"/>
                    <a:pt x="26054" y="49898"/>
                    <a:pt x="26209" y="49897"/>
                  </a:cubicBezTo>
                  <a:cubicBezTo>
                    <a:pt x="44945" y="49671"/>
                    <a:pt x="54583" y="26996"/>
                    <a:pt x="51531" y="10696"/>
                  </a:cubicBezTo>
                  <a:cubicBezTo>
                    <a:pt x="50869" y="7163"/>
                    <a:pt x="49230" y="3779"/>
                    <a:pt x="46118" y="1840"/>
                  </a:cubicBezTo>
                  <a:cubicBezTo>
                    <a:pt x="44160" y="620"/>
                    <a:pt x="41987" y="0"/>
                    <a:pt x="398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8"/>
            <p:cNvSpPr/>
            <p:nvPr/>
          </p:nvSpPr>
          <p:spPr>
            <a:xfrm rot="5828283">
              <a:off x="677849" y="4406018"/>
              <a:ext cx="958577" cy="1835297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7" name="Google Shape;157;p8"/>
          <p:cNvSpPr txBox="1">
            <a:spLocks noGrp="1"/>
          </p:cNvSpPr>
          <p:nvPr>
            <p:ph type="title"/>
          </p:nvPr>
        </p:nvSpPr>
        <p:spPr>
          <a:xfrm>
            <a:off x="1483650" y="1518095"/>
            <a:ext cx="6176700" cy="21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8" name="Google Shape;15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grpSp>
        <p:nvGrpSpPr>
          <p:cNvPr id="159" name="Google Shape;159;p8"/>
          <p:cNvGrpSpPr/>
          <p:nvPr/>
        </p:nvGrpSpPr>
        <p:grpSpPr>
          <a:xfrm>
            <a:off x="271470" y="2863025"/>
            <a:ext cx="1124357" cy="1900014"/>
            <a:chOff x="271470" y="2863025"/>
            <a:chExt cx="1124357" cy="1900014"/>
          </a:xfrm>
        </p:grpSpPr>
        <p:grpSp>
          <p:nvGrpSpPr>
            <p:cNvPr id="160" name="Google Shape;160;p8"/>
            <p:cNvGrpSpPr/>
            <p:nvPr/>
          </p:nvGrpSpPr>
          <p:grpSpPr>
            <a:xfrm>
              <a:off x="271470" y="3633150"/>
              <a:ext cx="105457" cy="105457"/>
              <a:chOff x="7812545" y="194375"/>
              <a:chExt cx="105457" cy="105457"/>
            </a:xfrm>
          </p:grpSpPr>
          <p:sp>
            <p:nvSpPr>
              <p:cNvPr id="161" name="Google Shape;161;p8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2" name="Google Shape;162;p8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3" name="Google Shape;163;p8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4" name="Google Shape;164;p8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65" name="Google Shape;165;p8"/>
            <p:cNvSpPr/>
            <p:nvPr/>
          </p:nvSpPr>
          <p:spPr>
            <a:xfrm>
              <a:off x="440338" y="4657650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801601" y="2863025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167" name="Google Shape;167;p8"/>
            <p:cNvGrpSpPr/>
            <p:nvPr/>
          </p:nvGrpSpPr>
          <p:grpSpPr>
            <a:xfrm>
              <a:off x="1290370" y="4390325"/>
              <a:ext cx="105457" cy="105457"/>
              <a:chOff x="7812545" y="194375"/>
              <a:chExt cx="105457" cy="105457"/>
            </a:xfrm>
          </p:grpSpPr>
          <p:sp>
            <p:nvSpPr>
              <p:cNvPr id="168" name="Google Shape;168;p8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" name="Google Shape;169;p8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0" name="Google Shape;170;p8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1" name="Google Shape;171;p8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72" name="Google Shape;172;p8"/>
          <p:cNvSpPr/>
          <p:nvPr/>
        </p:nvSpPr>
        <p:spPr>
          <a:xfrm rot="5400000">
            <a:off x="-437566" y="-329796"/>
            <a:ext cx="1400300" cy="1233925"/>
          </a:xfrm>
          <a:custGeom>
            <a:avLst/>
            <a:gdLst/>
            <a:ahLst/>
            <a:cxnLst/>
            <a:rect l="l" t="t" r="r" b="b"/>
            <a:pathLst>
              <a:path w="56012" h="49357" extrusionOk="0">
                <a:moveTo>
                  <a:pt x="29954" y="0"/>
                </a:moveTo>
                <a:cubicBezTo>
                  <a:pt x="26409" y="0"/>
                  <a:pt x="22321" y="902"/>
                  <a:pt x="17654" y="3034"/>
                </a:cubicBezTo>
                <a:cubicBezTo>
                  <a:pt x="17654" y="3034"/>
                  <a:pt x="8827" y="7530"/>
                  <a:pt x="4406" y="14477"/>
                </a:cubicBezTo>
                <a:cubicBezTo>
                  <a:pt x="1" y="21424"/>
                  <a:pt x="347" y="30340"/>
                  <a:pt x="5715" y="36971"/>
                </a:cubicBezTo>
                <a:cubicBezTo>
                  <a:pt x="11068" y="43588"/>
                  <a:pt x="21308" y="42730"/>
                  <a:pt x="29878" y="46926"/>
                </a:cubicBezTo>
                <a:cubicBezTo>
                  <a:pt x="33082" y="48494"/>
                  <a:pt x="36410" y="49356"/>
                  <a:pt x="39533" y="49356"/>
                </a:cubicBezTo>
                <a:cubicBezTo>
                  <a:pt x="44766" y="49356"/>
                  <a:pt x="49425" y="46936"/>
                  <a:pt x="51967" y="41362"/>
                </a:cubicBezTo>
                <a:cubicBezTo>
                  <a:pt x="56012" y="32476"/>
                  <a:pt x="49907" y="29137"/>
                  <a:pt x="48854" y="18852"/>
                </a:cubicBezTo>
                <a:cubicBezTo>
                  <a:pt x="48037" y="10867"/>
                  <a:pt x="42263" y="0"/>
                  <a:pt x="29954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3" name="Google Shape;173;p8"/>
          <p:cNvGrpSpPr/>
          <p:nvPr/>
        </p:nvGrpSpPr>
        <p:grpSpPr>
          <a:xfrm>
            <a:off x="7400320" y="248200"/>
            <a:ext cx="1552557" cy="1766094"/>
            <a:chOff x="7400320" y="248200"/>
            <a:chExt cx="1552557" cy="1766094"/>
          </a:xfrm>
        </p:grpSpPr>
        <p:sp>
          <p:nvSpPr>
            <p:cNvPr id="174" name="Google Shape;174;p8"/>
            <p:cNvSpPr/>
            <p:nvPr/>
          </p:nvSpPr>
          <p:spPr>
            <a:xfrm>
              <a:off x="8405475" y="1190225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861176" y="248200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176" name="Google Shape;176;p8"/>
            <p:cNvGrpSpPr/>
            <p:nvPr/>
          </p:nvGrpSpPr>
          <p:grpSpPr>
            <a:xfrm>
              <a:off x="8847420" y="1908838"/>
              <a:ext cx="105457" cy="105457"/>
              <a:chOff x="7812545" y="194375"/>
              <a:chExt cx="105457" cy="105457"/>
            </a:xfrm>
          </p:grpSpPr>
          <p:sp>
            <p:nvSpPr>
              <p:cNvPr id="177" name="Google Shape;177;p8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8" name="Google Shape;178;p8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9" name="Google Shape;179;p8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0" name="Google Shape;180;p8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81" name="Google Shape;181;p8"/>
            <p:cNvGrpSpPr/>
            <p:nvPr/>
          </p:nvGrpSpPr>
          <p:grpSpPr>
            <a:xfrm>
              <a:off x="7400320" y="473138"/>
              <a:ext cx="105457" cy="105457"/>
              <a:chOff x="7812545" y="194375"/>
              <a:chExt cx="105457" cy="105457"/>
            </a:xfrm>
          </p:grpSpPr>
          <p:sp>
            <p:nvSpPr>
              <p:cNvPr id="182" name="Google Shape;182;p8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3" name="Google Shape;183;p8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4" name="Google Shape;184;p8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5" name="Google Shape;185;p8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9"/>
          <p:cNvSpPr txBox="1">
            <a:spLocks noGrp="1"/>
          </p:cNvSpPr>
          <p:nvPr>
            <p:ph type="title"/>
          </p:nvPr>
        </p:nvSpPr>
        <p:spPr>
          <a:xfrm>
            <a:off x="685800" y="1577467"/>
            <a:ext cx="4045200" cy="9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9"/>
          <p:cNvSpPr txBox="1">
            <a:spLocks noGrp="1"/>
          </p:cNvSpPr>
          <p:nvPr>
            <p:ph type="subTitle" idx="1"/>
          </p:nvPr>
        </p:nvSpPr>
        <p:spPr>
          <a:xfrm>
            <a:off x="685800" y="2627166"/>
            <a:ext cx="4045200" cy="9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9" name="Google Shape;18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grpSp>
        <p:nvGrpSpPr>
          <p:cNvPr id="190" name="Google Shape;190;p9"/>
          <p:cNvGrpSpPr/>
          <p:nvPr/>
        </p:nvGrpSpPr>
        <p:grpSpPr>
          <a:xfrm flipH="1">
            <a:off x="-534624" y="-277337"/>
            <a:ext cx="1773412" cy="1460069"/>
            <a:chOff x="7917051" y="-242512"/>
            <a:chExt cx="1773412" cy="1460069"/>
          </a:xfrm>
        </p:grpSpPr>
        <p:sp>
          <p:nvSpPr>
            <p:cNvPr id="191" name="Google Shape;191;p9"/>
            <p:cNvSpPr/>
            <p:nvPr/>
          </p:nvSpPr>
          <p:spPr>
            <a:xfrm flipH="1">
              <a:off x="8458188" y="-242512"/>
              <a:ext cx="1232275" cy="1091025"/>
            </a:xfrm>
            <a:custGeom>
              <a:avLst/>
              <a:gdLst/>
              <a:ahLst/>
              <a:cxnLst/>
              <a:rect l="l" t="t" r="r" b="b"/>
              <a:pathLst>
                <a:path w="49291" h="43641" extrusionOk="0">
                  <a:moveTo>
                    <a:pt x="34928" y="1"/>
                  </a:moveTo>
                  <a:cubicBezTo>
                    <a:pt x="33524" y="1"/>
                    <a:pt x="32096" y="348"/>
                    <a:pt x="30720" y="1114"/>
                  </a:cubicBezTo>
                  <a:cubicBezTo>
                    <a:pt x="29247" y="1941"/>
                    <a:pt x="27923" y="3008"/>
                    <a:pt x="26465" y="3865"/>
                  </a:cubicBezTo>
                  <a:cubicBezTo>
                    <a:pt x="21713" y="6632"/>
                    <a:pt x="17248" y="5444"/>
                    <a:pt x="12165" y="6121"/>
                  </a:cubicBezTo>
                  <a:cubicBezTo>
                    <a:pt x="8677" y="6587"/>
                    <a:pt x="5248" y="8091"/>
                    <a:pt x="3068" y="10947"/>
                  </a:cubicBezTo>
                  <a:cubicBezTo>
                    <a:pt x="1489" y="12977"/>
                    <a:pt x="557" y="15443"/>
                    <a:pt x="407" y="18015"/>
                  </a:cubicBezTo>
                  <a:cubicBezTo>
                    <a:pt x="1" y="25037"/>
                    <a:pt x="5023" y="32375"/>
                    <a:pt x="10376" y="36419"/>
                  </a:cubicBezTo>
                  <a:cubicBezTo>
                    <a:pt x="15557" y="40311"/>
                    <a:pt x="23044" y="43640"/>
                    <a:pt x="30082" y="43640"/>
                  </a:cubicBezTo>
                  <a:cubicBezTo>
                    <a:pt x="32806" y="43640"/>
                    <a:pt x="35463" y="43141"/>
                    <a:pt x="37893" y="41983"/>
                  </a:cubicBezTo>
                  <a:cubicBezTo>
                    <a:pt x="41742" y="40149"/>
                    <a:pt x="44749" y="36871"/>
                    <a:pt x="46088" y="32826"/>
                  </a:cubicBezTo>
                  <a:cubicBezTo>
                    <a:pt x="49050" y="23789"/>
                    <a:pt x="49290" y="11940"/>
                    <a:pt x="43005" y="4196"/>
                  </a:cubicBezTo>
                  <a:cubicBezTo>
                    <a:pt x="40943" y="1650"/>
                    <a:pt x="37991" y="1"/>
                    <a:pt x="349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9"/>
            <p:cNvSpPr/>
            <p:nvPr/>
          </p:nvSpPr>
          <p:spPr>
            <a:xfrm>
              <a:off x="7917051" y="191375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193" name="Google Shape;193;p9"/>
            <p:cNvGrpSpPr/>
            <p:nvPr/>
          </p:nvGrpSpPr>
          <p:grpSpPr>
            <a:xfrm>
              <a:off x="8723170" y="1112100"/>
              <a:ext cx="105457" cy="105457"/>
              <a:chOff x="7812545" y="194375"/>
              <a:chExt cx="105457" cy="105457"/>
            </a:xfrm>
          </p:grpSpPr>
          <p:sp>
            <p:nvSpPr>
              <p:cNvPr id="194" name="Google Shape;194;p9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5" name="Google Shape;195;p9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6" name="Google Shape;196;p9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7" name="Google Shape;197;p9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98" name="Google Shape;198;p9"/>
          <p:cNvGrpSpPr/>
          <p:nvPr/>
        </p:nvGrpSpPr>
        <p:grpSpPr>
          <a:xfrm>
            <a:off x="-1490517" y="3598506"/>
            <a:ext cx="2984172" cy="2871184"/>
            <a:chOff x="-1307617" y="3655381"/>
            <a:chExt cx="2984172" cy="2871184"/>
          </a:xfrm>
        </p:grpSpPr>
        <p:sp>
          <p:nvSpPr>
            <p:cNvPr id="199" name="Google Shape;199;p9"/>
            <p:cNvSpPr/>
            <p:nvPr/>
          </p:nvSpPr>
          <p:spPr>
            <a:xfrm rot="638420" flipH="1">
              <a:off x="-1104798" y="3872484"/>
              <a:ext cx="2578535" cy="2436978"/>
            </a:xfrm>
            <a:custGeom>
              <a:avLst/>
              <a:gdLst/>
              <a:ahLst/>
              <a:cxnLst/>
              <a:rect l="l" t="t" r="r" b="b"/>
              <a:pathLst>
                <a:path w="54584" h="49900" extrusionOk="0">
                  <a:moveTo>
                    <a:pt x="39803" y="0"/>
                  </a:moveTo>
                  <a:cubicBezTo>
                    <a:pt x="38029" y="0"/>
                    <a:pt x="36248" y="409"/>
                    <a:pt x="34570" y="1238"/>
                  </a:cubicBezTo>
                  <a:cubicBezTo>
                    <a:pt x="31367" y="2802"/>
                    <a:pt x="28886" y="5448"/>
                    <a:pt x="25683" y="7012"/>
                  </a:cubicBezTo>
                  <a:cubicBezTo>
                    <a:pt x="21308" y="9163"/>
                    <a:pt x="16511" y="10320"/>
                    <a:pt x="12090" y="12380"/>
                  </a:cubicBezTo>
                  <a:cubicBezTo>
                    <a:pt x="7684" y="14425"/>
                    <a:pt x="3444" y="17628"/>
                    <a:pt x="1865" y="22244"/>
                  </a:cubicBezTo>
                  <a:cubicBezTo>
                    <a:pt x="1" y="27673"/>
                    <a:pt x="647" y="34078"/>
                    <a:pt x="3504" y="39040"/>
                  </a:cubicBezTo>
                  <a:cubicBezTo>
                    <a:pt x="8069" y="46988"/>
                    <a:pt x="17031" y="49899"/>
                    <a:pt x="25743" y="49899"/>
                  </a:cubicBezTo>
                  <a:cubicBezTo>
                    <a:pt x="25898" y="49899"/>
                    <a:pt x="26054" y="49898"/>
                    <a:pt x="26209" y="49897"/>
                  </a:cubicBezTo>
                  <a:cubicBezTo>
                    <a:pt x="44945" y="49671"/>
                    <a:pt x="54583" y="26996"/>
                    <a:pt x="51531" y="10696"/>
                  </a:cubicBezTo>
                  <a:cubicBezTo>
                    <a:pt x="50869" y="7163"/>
                    <a:pt x="49230" y="3779"/>
                    <a:pt x="46118" y="1840"/>
                  </a:cubicBezTo>
                  <a:cubicBezTo>
                    <a:pt x="44160" y="620"/>
                    <a:pt x="41987" y="0"/>
                    <a:pt x="398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9"/>
            <p:cNvSpPr/>
            <p:nvPr/>
          </p:nvSpPr>
          <p:spPr>
            <a:xfrm rot="7710264">
              <a:off x="-15001" y="4173334"/>
              <a:ext cx="958502" cy="1835274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01" name="Google Shape;201;p9"/>
          <p:cNvGrpSpPr/>
          <p:nvPr/>
        </p:nvGrpSpPr>
        <p:grpSpPr>
          <a:xfrm>
            <a:off x="5096454" y="406120"/>
            <a:ext cx="3821429" cy="1518424"/>
            <a:chOff x="5096454" y="406120"/>
            <a:chExt cx="3821429" cy="1518424"/>
          </a:xfrm>
        </p:grpSpPr>
        <p:sp>
          <p:nvSpPr>
            <p:cNvPr id="202" name="Google Shape;202;p9"/>
            <p:cNvSpPr/>
            <p:nvPr/>
          </p:nvSpPr>
          <p:spPr>
            <a:xfrm>
              <a:off x="5096454" y="539393"/>
              <a:ext cx="1089450" cy="348874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9"/>
            <p:cNvSpPr/>
            <p:nvPr/>
          </p:nvSpPr>
          <p:spPr>
            <a:xfrm flipH="1">
              <a:off x="7828433" y="748130"/>
              <a:ext cx="1089450" cy="348874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8824638" y="406120"/>
              <a:ext cx="93231" cy="93173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05" name="Google Shape;205;p9"/>
            <p:cNvGrpSpPr/>
            <p:nvPr/>
          </p:nvGrpSpPr>
          <p:grpSpPr>
            <a:xfrm>
              <a:off x="8629946" y="1831310"/>
              <a:ext cx="93234" cy="93234"/>
              <a:chOff x="7812545" y="194375"/>
              <a:chExt cx="105457" cy="105457"/>
            </a:xfrm>
          </p:grpSpPr>
          <p:sp>
            <p:nvSpPr>
              <p:cNvPr id="206" name="Google Shape;206;p9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7" name="Google Shape;207;p9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8" name="Google Shape;208;p9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9" name="Google Shape;209;p9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10" name="Google Shape;210;p9"/>
            <p:cNvGrpSpPr/>
            <p:nvPr/>
          </p:nvGrpSpPr>
          <p:grpSpPr>
            <a:xfrm rot="10800000" flipH="1">
              <a:off x="7254006" y="492770"/>
              <a:ext cx="93224" cy="93255"/>
              <a:chOff x="7812545" y="194375"/>
              <a:chExt cx="105457" cy="105457"/>
            </a:xfrm>
          </p:grpSpPr>
          <p:sp>
            <p:nvSpPr>
              <p:cNvPr id="211" name="Google Shape;211;p9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2" name="Google Shape;212;p9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3" name="Google Shape;213;p9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14" name="Google Shape;214;p9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BLANK_10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272" name="Google Shape;272;p13"/>
          <p:cNvSpPr txBox="1">
            <a:spLocks noGrp="1"/>
          </p:cNvSpPr>
          <p:nvPr>
            <p:ph type="title"/>
          </p:nvPr>
        </p:nvSpPr>
        <p:spPr>
          <a:xfrm>
            <a:off x="698777" y="2223325"/>
            <a:ext cx="45516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sldNum" idx="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274" name="Google Shape;274;p13"/>
          <p:cNvSpPr txBox="1">
            <a:spLocks noGrp="1"/>
          </p:cNvSpPr>
          <p:nvPr>
            <p:ph type="subTitle" idx="1"/>
          </p:nvPr>
        </p:nvSpPr>
        <p:spPr>
          <a:xfrm>
            <a:off x="685800" y="2905550"/>
            <a:ext cx="4551600" cy="38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title" idx="3" hasCustomPrompt="1"/>
          </p:nvPr>
        </p:nvSpPr>
        <p:spPr>
          <a:xfrm>
            <a:off x="685795" y="1278475"/>
            <a:ext cx="1595700" cy="8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grpSp>
        <p:nvGrpSpPr>
          <p:cNvPr id="276" name="Google Shape;276;p13"/>
          <p:cNvGrpSpPr/>
          <p:nvPr/>
        </p:nvGrpSpPr>
        <p:grpSpPr>
          <a:xfrm>
            <a:off x="-354378" y="3834438"/>
            <a:ext cx="3893180" cy="1785854"/>
            <a:chOff x="-354378" y="3834438"/>
            <a:chExt cx="3893180" cy="1785854"/>
          </a:xfrm>
        </p:grpSpPr>
        <p:sp>
          <p:nvSpPr>
            <p:cNvPr id="277" name="Google Shape;277;p13"/>
            <p:cNvSpPr/>
            <p:nvPr/>
          </p:nvSpPr>
          <p:spPr>
            <a:xfrm>
              <a:off x="1835075" y="4676425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13"/>
            <p:cNvSpPr/>
            <p:nvPr/>
          </p:nvSpPr>
          <p:spPr>
            <a:xfrm>
              <a:off x="2382226" y="3941625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279" name="Google Shape;279;p13"/>
            <p:cNvGrpSpPr/>
            <p:nvPr/>
          </p:nvGrpSpPr>
          <p:grpSpPr>
            <a:xfrm>
              <a:off x="3433345" y="4523988"/>
              <a:ext cx="105457" cy="105457"/>
              <a:chOff x="7812545" y="194375"/>
              <a:chExt cx="105457" cy="105457"/>
            </a:xfrm>
          </p:grpSpPr>
          <p:sp>
            <p:nvSpPr>
              <p:cNvPr id="280" name="Google Shape;280;p13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1" name="Google Shape;281;p13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2" name="Google Shape;282;p13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3" name="Google Shape;283;p13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84" name="Google Shape;284;p13"/>
            <p:cNvGrpSpPr/>
            <p:nvPr/>
          </p:nvGrpSpPr>
          <p:grpSpPr>
            <a:xfrm>
              <a:off x="385570" y="3834438"/>
              <a:ext cx="105457" cy="105457"/>
              <a:chOff x="7812545" y="194375"/>
              <a:chExt cx="105457" cy="105457"/>
            </a:xfrm>
          </p:grpSpPr>
          <p:sp>
            <p:nvSpPr>
              <p:cNvPr id="285" name="Google Shape;285;p13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6" name="Google Shape;286;p13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7" name="Google Shape;287;p13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88" name="Google Shape;288;p13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289" name="Google Shape;289;p13"/>
            <p:cNvSpPr/>
            <p:nvPr/>
          </p:nvSpPr>
          <p:spPr>
            <a:xfrm rot="5400000">
              <a:off x="-437566" y="4303179"/>
              <a:ext cx="1400300" cy="1233925"/>
            </a:xfrm>
            <a:custGeom>
              <a:avLst/>
              <a:gdLst/>
              <a:ahLst/>
              <a:cxnLst/>
              <a:rect l="l" t="t" r="r" b="b"/>
              <a:pathLst>
                <a:path w="56012" h="49357" extrusionOk="0">
                  <a:moveTo>
                    <a:pt x="29954" y="0"/>
                  </a:moveTo>
                  <a:cubicBezTo>
                    <a:pt x="26409" y="0"/>
                    <a:pt x="22321" y="902"/>
                    <a:pt x="17654" y="3034"/>
                  </a:cubicBezTo>
                  <a:cubicBezTo>
                    <a:pt x="17654" y="3034"/>
                    <a:pt x="8827" y="7530"/>
                    <a:pt x="4406" y="14477"/>
                  </a:cubicBezTo>
                  <a:cubicBezTo>
                    <a:pt x="1" y="21424"/>
                    <a:pt x="347" y="30340"/>
                    <a:pt x="5715" y="36971"/>
                  </a:cubicBezTo>
                  <a:cubicBezTo>
                    <a:pt x="11068" y="43588"/>
                    <a:pt x="21308" y="42730"/>
                    <a:pt x="29878" y="46926"/>
                  </a:cubicBezTo>
                  <a:cubicBezTo>
                    <a:pt x="33082" y="48494"/>
                    <a:pt x="36410" y="49356"/>
                    <a:pt x="39533" y="49356"/>
                  </a:cubicBezTo>
                  <a:cubicBezTo>
                    <a:pt x="44766" y="49356"/>
                    <a:pt x="49425" y="46936"/>
                    <a:pt x="51967" y="41362"/>
                  </a:cubicBezTo>
                  <a:cubicBezTo>
                    <a:pt x="56012" y="32476"/>
                    <a:pt x="49907" y="29137"/>
                    <a:pt x="48854" y="18852"/>
                  </a:cubicBezTo>
                  <a:cubicBezTo>
                    <a:pt x="48037" y="10867"/>
                    <a:pt x="42263" y="0"/>
                    <a:pt x="2995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292" name="Google Shape;292;p14"/>
          <p:cNvSpPr txBox="1">
            <a:spLocks noGrp="1"/>
          </p:cNvSpPr>
          <p:nvPr>
            <p:ph type="title"/>
          </p:nvPr>
        </p:nvSpPr>
        <p:spPr>
          <a:xfrm>
            <a:off x="685800" y="539400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4"/>
          <p:cNvSpPr txBox="1">
            <a:spLocks noGrp="1"/>
          </p:cNvSpPr>
          <p:nvPr>
            <p:ph type="title" idx="2"/>
          </p:nvPr>
        </p:nvSpPr>
        <p:spPr>
          <a:xfrm>
            <a:off x="1850175" y="2086662"/>
            <a:ext cx="262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94" name="Google Shape;294;p14"/>
          <p:cNvSpPr txBox="1">
            <a:spLocks noGrp="1"/>
          </p:cNvSpPr>
          <p:nvPr>
            <p:ph type="subTitle" idx="1"/>
          </p:nvPr>
        </p:nvSpPr>
        <p:spPr>
          <a:xfrm>
            <a:off x="1853175" y="2480262"/>
            <a:ext cx="26292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4"/>
          <p:cNvSpPr txBox="1">
            <a:spLocks noGrp="1"/>
          </p:cNvSpPr>
          <p:nvPr>
            <p:ph type="title" idx="3" hasCustomPrompt="1"/>
          </p:nvPr>
        </p:nvSpPr>
        <p:spPr>
          <a:xfrm>
            <a:off x="1776168" y="1586400"/>
            <a:ext cx="7926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296" name="Google Shape;296;p14"/>
          <p:cNvGrpSpPr/>
          <p:nvPr/>
        </p:nvGrpSpPr>
        <p:grpSpPr>
          <a:xfrm>
            <a:off x="-1260750" y="4247400"/>
            <a:ext cx="2224933" cy="1789104"/>
            <a:chOff x="-1260750" y="4247400"/>
            <a:chExt cx="2224933" cy="1789104"/>
          </a:xfrm>
        </p:grpSpPr>
        <p:sp>
          <p:nvSpPr>
            <p:cNvPr id="297" name="Google Shape;297;p14"/>
            <p:cNvSpPr/>
            <p:nvPr/>
          </p:nvSpPr>
          <p:spPr>
            <a:xfrm flipH="1">
              <a:off x="-1260750" y="4247400"/>
              <a:ext cx="2224933" cy="1789104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-708950" y="4596438"/>
              <a:ext cx="1232275" cy="1091025"/>
            </a:xfrm>
            <a:custGeom>
              <a:avLst/>
              <a:gdLst/>
              <a:ahLst/>
              <a:cxnLst/>
              <a:rect l="l" t="t" r="r" b="b"/>
              <a:pathLst>
                <a:path w="49291" h="43641" extrusionOk="0">
                  <a:moveTo>
                    <a:pt x="34928" y="1"/>
                  </a:moveTo>
                  <a:cubicBezTo>
                    <a:pt x="33524" y="1"/>
                    <a:pt x="32096" y="348"/>
                    <a:pt x="30720" y="1114"/>
                  </a:cubicBezTo>
                  <a:cubicBezTo>
                    <a:pt x="29247" y="1941"/>
                    <a:pt x="27923" y="3008"/>
                    <a:pt x="26465" y="3865"/>
                  </a:cubicBezTo>
                  <a:cubicBezTo>
                    <a:pt x="21713" y="6632"/>
                    <a:pt x="17248" y="5444"/>
                    <a:pt x="12165" y="6121"/>
                  </a:cubicBezTo>
                  <a:cubicBezTo>
                    <a:pt x="8677" y="6587"/>
                    <a:pt x="5248" y="8091"/>
                    <a:pt x="3068" y="10947"/>
                  </a:cubicBezTo>
                  <a:cubicBezTo>
                    <a:pt x="1489" y="12977"/>
                    <a:pt x="557" y="15443"/>
                    <a:pt x="407" y="18015"/>
                  </a:cubicBezTo>
                  <a:cubicBezTo>
                    <a:pt x="1" y="25037"/>
                    <a:pt x="5023" y="32375"/>
                    <a:pt x="10376" y="36419"/>
                  </a:cubicBezTo>
                  <a:cubicBezTo>
                    <a:pt x="15557" y="40311"/>
                    <a:pt x="23044" y="43640"/>
                    <a:pt x="30082" y="43640"/>
                  </a:cubicBezTo>
                  <a:cubicBezTo>
                    <a:pt x="32806" y="43640"/>
                    <a:pt x="35463" y="43141"/>
                    <a:pt x="37893" y="41983"/>
                  </a:cubicBezTo>
                  <a:cubicBezTo>
                    <a:pt x="41742" y="40149"/>
                    <a:pt x="44749" y="36871"/>
                    <a:pt x="46088" y="32826"/>
                  </a:cubicBezTo>
                  <a:cubicBezTo>
                    <a:pt x="49050" y="23789"/>
                    <a:pt x="49290" y="11940"/>
                    <a:pt x="43005" y="4196"/>
                  </a:cubicBezTo>
                  <a:cubicBezTo>
                    <a:pt x="40943" y="1650"/>
                    <a:pt x="37991" y="1"/>
                    <a:pt x="3492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99" name="Google Shape;299;p14"/>
          <p:cNvSpPr/>
          <p:nvPr/>
        </p:nvSpPr>
        <p:spPr>
          <a:xfrm>
            <a:off x="-708950" y="-242512"/>
            <a:ext cx="1232275" cy="1091025"/>
          </a:xfrm>
          <a:custGeom>
            <a:avLst/>
            <a:gdLst/>
            <a:ahLst/>
            <a:cxnLst/>
            <a:rect l="l" t="t" r="r" b="b"/>
            <a:pathLst>
              <a:path w="49291" h="43641" extrusionOk="0">
                <a:moveTo>
                  <a:pt x="34928" y="1"/>
                </a:moveTo>
                <a:cubicBezTo>
                  <a:pt x="33524" y="1"/>
                  <a:pt x="32096" y="348"/>
                  <a:pt x="30720" y="1114"/>
                </a:cubicBezTo>
                <a:cubicBezTo>
                  <a:pt x="29247" y="1941"/>
                  <a:pt x="27923" y="3008"/>
                  <a:pt x="26465" y="3865"/>
                </a:cubicBezTo>
                <a:cubicBezTo>
                  <a:pt x="21713" y="6632"/>
                  <a:pt x="17248" y="5444"/>
                  <a:pt x="12165" y="6121"/>
                </a:cubicBezTo>
                <a:cubicBezTo>
                  <a:pt x="8677" y="6587"/>
                  <a:pt x="5248" y="8091"/>
                  <a:pt x="3068" y="10947"/>
                </a:cubicBezTo>
                <a:cubicBezTo>
                  <a:pt x="1489" y="12977"/>
                  <a:pt x="557" y="15443"/>
                  <a:pt x="407" y="18015"/>
                </a:cubicBezTo>
                <a:cubicBezTo>
                  <a:pt x="1" y="25037"/>
                  <a:pt x="5023" y="32375"/>
                  <a:pt x="10376" y="36419"/>
                </a:cubicBezTo>
                <a:cubicBezTo>
                  <a:pt x="15557" y="40311"/>
                  <a:pt x="23044" y="43640"/>
                  <a:pt x="30082" y="43640"/>
                </a:cubicBezTo>
                <a:cubicBezTo>
                  <a:pt x="32806" y="43640"/>
                  <a:pt x="35463" y="43141"/>
                  <a:pt x="37893" y="41983"/>
                </a:cubicBezTo>
                <a:cubicBezTo>
                  <a:pt x="41742" y="40149"/>
                  <a:pt x="44749" y="36871"/>
                  <a:pt x="46088" y="32826"/>
                </a:cubicBezTo>
                <a:cubicBezTo>
                  <a:pt x="49050" y="23789"/>
                  <a:pt x="49290" y="11940"/>
                  <a:pt x="43005" y="4196"/>
                </a:cubicBezTo>
                <a:cubicBezTo>
                  <a:pt x="40943" y="1650"/>
                  <a:pt x="37991" y="1"/>
                  <a:pt x="34928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0" name="Google Shape;300;p14"/>
          <p:cNvSpPr txBox="1">
            <a:spLocks noGrp="1"/>
          </p:cNvSpPr>
          <p:nvPr>
            <p:ph type="title" idx="4"/>
          </p:nvPr>
        </p:nvSpPr>
        <p:spPr>
          <a:xfrm>
            <a:off x="5162350" y="2086662"/>
            <a:ext cx="262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1" name="Google Shape;301;p14"/>
          <p:cNvSpPr txBox="1">
            <a:spLocks noGrp="1"/>
          </p:cNvSpPr>
          <p:nvPr>
            <p:ph type="subTitle" idx="5"/>
          </p:nvPr>
        </p:nvSpPr>
        <p:spPr>
          <a:xfrm>
            <a:off x="5165350" y="2480262"/>
            <a:ext cx="26292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14"/>
          <p:cNvSpPr txBox="1">
            <a:spLocks noGrp="1"/>
          </p:cNvSpPr>
          <p:nvPr>
            <p:ph type="title" idx="6" hasCustomPrompt="1"/>
          </p:nvPr>
        </p:nvSpPr>
        <p:spPr>
          <a:xfrm>
            <a:off x="5088343" y="1586400"/>
            <a:ext cx="7926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3" name="Google Shape;303;p14"/>
          <p:cNvSpPr txBox="1">
            <a:spLocks noGrp="1"/>
          </p:cNvSpPr>
          <p:nvPr>
            <p:ph type="title" idx="7"/>
          </p:nvPr>
        </p:nvSpPr>
        <p:spPr>
          <a:xfrm>
            <a:off x="1850175" y="3728737"/>
            <a:ext cx="262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4" name="Google Shape;304;p14"/>
          <p:cNvSpPr txBox="1">
            <a:spLocks noGrp="1"/>
          </p:cNvSpPr>
          <p:nvPr>
            <p:ph type="subTitle" idx="8"/>
          </p:nvPr>
        </p:nvSpPr>
        <p:spPr>
          <a:xfrm>
            <a:off x="1853175" y="4122337"/>
            <a:ext cx="26292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4"/>
          <p:cNvSpPr txBox="1">
            <a:spLocks noGrp="1"/>
          </p:cNvSpPr>
          <p:nvPr>
            <p:ph type="title" idx="9" hasCustomPrompt="1"/>
          </p:nvPr>
        </p:nvSpPr>
        <p:spPr>
          <a:xfrm>
            <a:off x="1776168" y="3228475"/>
            <a:ext cx="7926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06" name="Google Shape;306;p14"/>
          <p:cNvSpPr txBox="1">
            <a:spLocks noGrp="1"/>
          </p:cNvSpPr>
          <p:nvPr>
            <p:ph type="title" idx="13"/>
          </p:nvPr>
        </p:nvSpPr>
        <p:spPr>
          <a:xfrm>
            <a:off x="5162350" y="3728737"/>
            <a:ext cx="262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07" name="Google Shape;307;p14"/>
          <p:cNvSpPr txBox="1">
            <a:spLocks noGrp="1"/>
          </p:cNvSpPr>
          <p:nvPr>
            <p:ph type="subTitle" idx="14"/>
          </p:nvPr>
        </p:nvSpPr>
        <p:spPr>
          <a:xfrm>
            <a:off x="5165350" y="4122337"/>
            <a:ext cx="2629200" cy="4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14"/>
          <p:cNvSpPr txBox="1">
            <a:spLocks noGrp="1"/>
          </p:cNvSpPr>
          <p:nvPr>
            <p:ph type="title" idx="15" hasCustomPrompt="1"/>
          </p:nvPr>
        </p:nvSpPr>
        <p:spPr>
          <a:xfrm>
            <a:off x="5088343" y="3228475"/>
            <a:ext cx="7926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309" name="Google Shape;309;p14"/>
          <p:cNvGrpSpPr/>
          <p:nvPr/>
        </p:nvGrpSpPr>
        <p:grpSpPr>
          <a:xfrm>
            <a:off x="7034570" y="168075"/>
            <a:ext cx="1757682" cy="951244"/>
            <a:chOff x="7034570" y="168075"/>
            <a:chExt cx="1757682" cy="951244"/>
          </a:xfrm>
        </p:grpSpPr>
        <p:sp>
          <p:nvSpPr>
            <p:cNvPr id="310" name="Google Shape;310;p14"/>
            <p:cNvSpPr/>
            <p:nvPr/>
          </p:nvSpPr>
          <p:spPr>
            <a:xfrm flipH="1">
              <a:off x="7187129" y="453924"/>
              <a:ext cx="1232274" cy="394612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8655275" y="168075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12" name="Google Shape;312;p14"/>
            <p:cNvGrpSpPr/>
            <p:nvPr/>
          </p:nvGrpSpPr>
          <p:grpSpPr>
            <a:xfrm>
              <a:off x="8686795" y="1013863"/>
              <a:ext cx="105457" cy="105457"/>
              <a:chOff x="7812545" y="194375"/>
              <a:chExt cx="105457" cy="105457"/>
            </a:xfrm>
          </p:grpSpPr>
          <p:sp>
            <p:nvSpPr>
              <p:cNvPr id="313" name="Google Shape;313;p14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4" name="Google Shape;314;p14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5" name="Google Shape;315;p14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6" name="Google Shape;316;p14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17" name="Google Shape;317;p14"/>
            <p:cNvGrpSpPr/>
            <p:nvPr/>
          </p:nvGrpSpPr>
          <p:grpSpPr>
            <a:xfrm>
              <a:off x="7034570" y="192113"/>
              <a:ext cx="105457" cy="105457"/>
              <a:chOff x="7812545" y="194375"/>
              <a:chExt cx="105457" cy="105457"/>
            </a:xfrm>
          </p:grpSpPr>
          <p:sp>
            <p:nvSpPr>
              <p:cNvPr id="318" name="Google Shape;318;p14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9" name="Google Shape;319;p14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0" name="Google Shape;320;p14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21" name="Google Shape;321;p14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22" name="Google Shape;322;p14"/>
          <p:cNvGrpSpPr/>
          <p:nvPr/>
        </p:nvGrpSpPr>
        <p:grpSpPr>
          <a:xfrm>
            <a:off x="8587992" y="4703163"/>
            <a:ext cx="172728" cy="172727"/>
            <a:chOff x="7812545" y="194375"/>
            <a:chExt cx="105457" cy="105457"/>
          </a:xfrm>
        </p:grpSpPr>
        <p:sp>
          <p:nvSpPr>
            <p:cNvPr id="323" name="Google Shape;323;p14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14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14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14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2"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329" name="Google Shape;329;p15"/>
          <p:cNvSpPr txBox="1">
            <a:spLocks noGrp="1"/>
          </p:cNvSpPr>
          <p:nvPr>
            <p:ph type="title"/>
          </p:nvPr>
        </p:nvSpPr>
        <p:spPr>
          <a:xfrm>
            <a:off x="685800" y="3668238"/>
            <a:ext cx="3936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30" name="Google Shape;330;p15"/>
          <p:cNvSpPr txBox="1">
            <a:spLocks noGrp="1"/>
          </p:cNvSpPr>
          <p:nvPr>
            <p:ph type="subTitle" idx="1"/>
          </p:nvPr>
        </p:nvSpPr>
        <p:spPr>
          <a:xfrm>
            <a:off x="685800" y="1386463"/>
            <a:ext cx="6442500" cy="21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"/>
              <a:buNone/>
              <a:defRPr sz="3400" b="1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"/>
              <a:buNone/>
              <a:defRPr sz="28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"/>
              <a:buNone/>
              <a:defRPr sz="28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"/>
              <a:buNone/>
              <a:defRPr sz="28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"/>
              <a:buNone/>
              <a:defRPr sz="28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"/>
              <a:buNone/>
              <a:defRPr sz="28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"/>
              <a:buNone/>
              <a:defRPr sz="28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"/>
              <a:buNone/>
              <a:defRPr sz="28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Barlow"/>
              <a:buNone/>
              <a:defRPr sz="28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331" name="Google Shape;331;p15"/>
          <p:cNvGrpSpPr/>
          <p:nvPr/>
        </p:nvGrpSpPr>
        <p:grpSpPr>
          <a:xfrm>
            <a:off x="-270492" y="4323675"/>
            <a:ext cx="2205369" cy="1645127"/>
            <a:chOff x="-270492" y="4323675"/>
            <a:chExt cx="2205369" cy="1645127"/>
          </a:xfrm>
        </p:grpSpPr>
        <p:sp>
          <p:nvSpPr>
            <p:cNvPr id="332" name="Google Shape;332;p15"/>
            <p:cNvSpPr/>
            <p:nvPr/>
          </p:nvSpPr>
          <p:spPr>
            <a:xfrm flipH="1">
              <a:off x="-270492" y="4323675"/>
              <a:ext cx="1406967" cy="1131364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15"/>
            <p:cNvSpPr/>
            <p:nvPr/>
          </p:nvSpPr>
          <p:spPr>
            <a:xfrm rot="5828238">
              <a:off x="294226" y="4262605"/>
              <a:ext cx="1085117" cy="2077472"/>
            </a:xfrm>
            <a:custGeom>
              <a:avLst/>
              <a:gdLst/>
              <a:ahLst/>
              <a:cxnLst/>
              <a:rect l="l" t="t" r="r" b="b"/>
              <a:pathLst>
                <a:path w="46895" h="37709" extrusionOk="0">
                  <a:moveTo>
                    <a:pt x="18603" y="0"/>
                  </a:moveTo>
                  <a:cubicBezTo>
                    <a:pt x="14800" y="0"/>
                    <a:pt x="10837" y="1267"/>
                    <a:pt x="8466" y="3638"/>
                  </a:cubicBezTo>
                  <a:cubicBezTo>
                    <a:pt x="4647" y="7457"/>
                    <a:pt x="1775" y="9322"/>
                    <a:pt x="888" y="16540"/>
                  </a:cubicBezTo>
                  <a:cubicBezTo>
                    <a:pt x="1" y="23757"/>
                    <a:pt x="6752" y="30283"/>
                    <a:pt x="6752" y="30283"/>
                  </a:cubicBezTo>
                  <a:cubicBezTo>
                    <a:pt x="6752" y="30283"/>
                    <a:pt x="11459" y="36643"/>
                    <a:pt x="20676" y="37606"/>
                  </a:cubicBezTo>
                  <a:cubicBezTo>
                    <a:pt x="21342" y="37675"/>
                    <a:pt x="21973" y="37708"/>
                    <a:pt x="22573" y="37708"/>
                  </a:cubicBezTo>
                  <a:cubicBezTo>
                    <a:pt x="30275" y="37708"/>
                    <a:pt x="32743" y="32287"/>
                    <a:pt x="35743" y="29441"/>
                  </a:cubicBezTo>
                  <a:cubicBezTo>
                    <a:pt x="38976" y="26358"/>
                    <a:pt x="45682" y="24163"/>
                    <a:pt x="46298" y="16660"/>
                  </a:cubicBezTo>
                  <a:cubicBezTo>
                    <a:pt x="46894" y="9214"/>
                    <a:pt x="42947" y="5366"/>
                    <a:pt x="37378" y="5366"/>
                  </a:cubicBezTo>
                  <a:cubicBezTo>
                    <a:pt x="37324" y="5366"/>
                    <a:pt x="37270" y="5367"/>
                    <a:pt x="37216" y="5367"/>
                  </a:cubicBezTo>
                  <a:cubicBezTo>
                    <a:pt x="37035" y="5370"/>
                    <a:pt x="36858" y="5372"/>
                    <a:pt x="36685" y="5372"/>
                  </a:cubicBezTo>
                  <a:cubicBezTo>
                    <a:pt x="31434" y="5372"/>
                    <a:pt x="29666" y="4050"/>
                    <a:pt x="25052" y="1488"/>
                  </a:cubicBezTo>
                  <a:cubicBezTo>
                    <a:pt x="23238" y="483"/>
                    <a:pt x="20951" y="0"/>
                    <a:pt x="18603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34" name="Google Shape;334;p15"/>
          <p:cNvGrpSpPr/>
          <p:nvPr/>
        </p:nvGrpSpPr>
        <p:grpSpPr>
          <a:xfrm>
            <a:off x="380257" y="228264"/>
            <a:ext cx="797231" cy="676888"/>
            <a:chOff x="380257" y="228264"/>
            <a:chExt cx="797231" cy="676888"/>
          </a:xfrm>
        </p:grpSpPr>
        <p:sp>
          <p:nvSpPr>
            <p:cNvPr id="335" name="Google Shape;335;p15"/>
            <p:cNvSpPr/>
            <p:nvPr/>
          </p:nvSpPr>
          <p:spPr>
            <a:xfrm>
              <a:off x="380263" y="799762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36" name="Google Shape;336;p15"/>
            <p:cNvGrpSpPr/>
            <p:nvPr/>
          </p:nvGrpSpPr>
          <p:grpSpPr>
            <a:xfrm>
              <a:off x="380257" y="294338"/>
              <a:ext cx="105457" cy="105457"/>
              <a:chOff x="7812545" y="194375"/>
              <a:chExt cx="105457" cy="105457"/>
            </a:xfrm>
          </p:grpSpPr>
          <p:sp>
            <p:nvSpPr>
              <p:cNvPr id="337" name="Google Shape;337;p15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8" name="Google Shape;338;p15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39" name="Google Shape;339;p15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0" name="Google Shape;340;p15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341" name="Google Shape;341;p15"/>
            <p:cNvSpPr/>
            <p:nvPr/>
          </p:nvSpPr>
          <p:spPr>
            <a:xfrm>
              <a:off x="1005861" y="228264"/>
              <a:ext cx="171626" cy="171542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7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  <p:sp>
        <p:nvSpPr>
          <p:cNvPr id="344" name="Google Shape;344;p16"/>
          <p:cNvSpPr txBox="1">
            <a:spLocks noGrp="1"/>
          </p:cNvSpPr>
          <p:nvPr>
            <p:ph type="title"/>
          </p:nvPr>
        </p:nvSpPr>
        <p:spPr>
          <a:xfrm>
            <a:off x="685800" y="539400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6"/>
          <p:cNvSpPr txBox="1">
            <a:spLocks noGrp="1"/>
          </p:cNvSpPr>
          <p:nvPr>
            <p:ph type="subTitle" idx="1"/>
          </p:nvPr>
        </p:nvSpPr>
        <p:spPr>
          <a:xfrm>
            <a:off x="5284651" y="3218278"/>
            <a:ext cx="25386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6" name="Google Shape;346;p16"/>
          <p:cNvSpPr txBox="1">
            <a:spLocks noGrp="1"/>
          </p:cNvSpPr>
          <p:nvPr>
            <p:ph type="subTitle" idx="2"/>
          </p:nvPr>
        </p:nvSpPr>
        <p:spPr>
          <a:xfrm>
            <a:off x="5284651" y="3612350"/>
            <a:ext cx="25386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7" name="Google Shape;347;p16"/>
          <p:cNvSpPr txBox="1">
            <a:spLocks noGrp="1"/>
          </p:cNvSpPr>
          <p:nvPr>
            <p:ph type="subTitle" idx="3"/>
          </p:nvPr>
        </p:nvSpPr>
        <p:spPr>
          <a:xfrm>
            <a:off x="5284651" y="1917775"/>
            <a:ext cx="2538600" cy="38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8" name="Google Shape;348;p16"/>
          <p:cNvSpPr txBox="1">
            <a:spLocks noGrp="1"/>
          </p:cNvSpPr>
          <p:nvPr>
            <p:ph type="subTitle" idx="4"/>
          </p:nvPr>
        </p:nvSpPr>
        <p:spPr>
          <a:xfrm>
            <a:off x="5284651" y="2311850"/>
            <a:ext cx="2538600" cy="49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49" name="Google Shape;349;p16"/>
          <p:cNvSpPr/>
          <p:nvPr/>
        </p:nvSpPr>
        <p:spPr>
          <a:xfrm rot="-1858022">
            <a:off x="-666282" y="4523640"/>
            <a:ext cx="1257303" cy="1273910"/>
          </a:xfrm>
          <a:custGeom>
            <a:avLst/>
            <a:gdLst/>
            <a:ahLst/>
            <a:cxnLst/>
            <a:rect l="l" t="t" r="r" b="b"/>
            <a:pathLst>
              <a:path w="56012" h="49357" extrusionOk="0">
                <a:moveTo>
                  <a:pt x="29954" y="0"/>
                </a:moveTo>
                <a:cubicBezTo>
                  <a:pt x="26409" y="0"/>
                  <a:pt x="22321" y="902"/>
                  <a:pt x="17654" y="3034"/>
                </a:cubicBezTo>
                <a:cubicBezTo>
                  <a:pt x="17654" y="3034"/>
                  <a:pt x="8827" y="7530"/>
                  <a:pt x="4406" y="14477"/>
                </a:cubicBezTo>
                <a:cubicBezTo>
                  <a:pt x="1" y="21424"/>
                  <a:pt x="347" y="30340"/>
                  <a:pt x="5715" y="36971"/>
                </a:cubicBezTo>
                <a:cubicBezTo>
                  <a:pt x="11068" y="43588"/>
                  <a:pt x="21308" y="42730"/>
                  <a:pt x="29878" y="46926"/>
                </a:cubicBezTo>
                <a:cubicBezTo>
                  <a:pt x="33082" y="48494"/>
                  <a:pt x="36410" y="49356"/>
                  <a:pt x="39533" y="49356"/>
                </a:cubicBezTo>
                <a:cubicBezTo>
                  <a:pt x="44766" y="49356"/>
                  <a:pt x="49425" y="46936"/>
                  <a:pt x="51967" y="41362"/>
                </a:cubicBezTo>
                <a:cubicBezTo>
                  <a:pt x="56012" y="32476"/>
                  <a:pt x="49907" y="29137"/>
                  <a:pt x="48854" y="18852"/>
                </a:cubicBezTo>
                <a:cubicBezTo>
                  <a:pt x="48037" y="10867"/>
                  <a:pt x="42263" y="0"/>
                  <a:pt x="29954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50" name="Google Shape;350;p16"/>
          <p:cNvGrpSpPr/>
          <p:nvPr/>
        </p:nvGrpSpPr>
        <p:grpSpPr>
          <a:xfrm>
            <a:off x="7421634" y="154775"/>
            <a:ext cx="1313073" cy="580503"/>
            <a:chOff x="7421634" y="154775"/>
            <a:chExt cx="1313073" cy="580503"/>
          </a:xfrm>
        </p:grpSpPr>
        <p:sp>
          <p:nvSpPr>
            <p:cNvPr id="351" name="Google Shape;351;p16"/>
            <p:cNvSpPr/>
            <p:nvPr/>
          </p:nvSpPr>
          <p:spPr>
            <a:xfrm>
              <a:off x="7421637" y="386405"/>
              <a:ext cx="1089450" cy="348874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352" name="Google Shape;352;p16"/>
            <p:cNvGrpSpPr/>
            <p:nvPr/>
          </p:nvGrpSpPr>
          <p:grpSpPr>
            <a:xfrm flipH="1">
              <a:off x="7421634" y="154775"/>
              <a:ext cx="93234" cy="93234"/>
              <a:chOff x="7812545" y="194375"/>
              <a:chExt cx="105457" cy="105457"/>
            </a:xfrm>
          </p:grpSpPr>
          <p:sp>
            <p:nvSpPr>
              <p:cNvPr id="353" name="Google Shape;353;p16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4" name="Google Shape;354;p16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5" name="Google Shape;355;p16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56" name="Google Shape;356;p16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357" name="Google Shape;357;p16"/>
            <p:cNvSpPr/>
            <p:nvPr/>
          </p:nvSpPr>
          <p:spPr>
            <a:xfrm flipH="1">
              <a:off x="8641476" y="154795"/>
              <a:ext cx="93231" cy="93173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58" name="Google Shape;358;p16"/>
          <p:cNvGrpSpPr/>
          <p:nvPr/>
        </p:nvGrpSpPr>
        <p:grpSpPr>
          <a:xfrm>
            <a:off x="7319770" y="4322625"/>
            <a:ext cx="1421044" cy="650202"/>
            <a:chOff x="7319770" y="4322625"/>
            <a:chExt cx="1421044" cy="650202"/>
          </a:xfrm>
        </p:grpSpPr>
        <p:sp>
          <p:nvSpPr>
            <p:cNvPr id="359" name="Google Shape;359;p16"/>
            <p:cNvSpPr/>
            <p:nvPr/>
          </p:nvSpPr>
          <p:spPr>
            <a:xfrm>
              <a:off x="8205375" y="4867437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16"/>
            <p:cNvSpPr/>
            <p:nvPr/>
          </p:nvSpPr>
          <p:spPr>
            <a:xfrm>
              <a:off x="7868626" y="4322625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361" name="Google Shape;361;p16"/>
            <p:cNvGrpSpPr/>
            <p:nvPr/>
          </p:nvGrpSpPr>
          <p:grpSpPr>
            <a:xfrm>
              <a:off x="8635357" y="4441263"/>
              <a:ext cx="105457" cy="105457"/>
              <a:chOff x="7812545" y="194375"/>
              <a:chExt cx="105457" cy="105457"/>
            </a:xfrm>
          </p:grpSpPr>
          <p:sp>
            <p:nvSpPr>
              <p:cNvPr id="362" name="Google Shape;362;p16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3" name="Google Shape;363;p16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4" name="Google Shape;364;p16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5" name="Google Shape;365;p16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66" name="Google Shape;366;p16"/>
            <p:cNvGrpSpPr/>
            <p:nvPr/>
          </p:nvGrpSpPr>
          <p:grpSpPr>
            <a:xfrm>
              <a:off x="7319770" y="4672638"/>
              <a:ext cx="105457" cy="105457"/>
              <a:chOff x="7812545" y="194375"/>
              <a:chExt cx="105457" cy="105457"/>
            </a:xfrm>
          </p:grpSpPr>
          <p:sp>
            <p:nvSpPr>
              <p:cNvPr id="367" name="Google Shape;367;p16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8" name="Google Shape;368;p16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69" name="Google Shape;369;p16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0" name="Google Shape;370;p16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371" name="Google Shape;371;p16"/>
          <p:cNvGrpSpPr/>
          <p:nvPr/>
        </p:nvGrpSpPr>
        <p:grpSpPr>
          <a:xfrm>
            <a:off x="-761575" y="-488764"/>
            <a:ext cx="1578128" cy="1318359"/>
            <a:chOff x="-761575" y="-488764"/>
            <a:chExt cx="1578128" cy="1318359"/>
          </a:xfrm>
        </p:grpSpPr>
        <p:sp>
          <p:nvSpPr>
            <p:cNvPr id="372" name="Google Shape;372;p16"/>
            <p:cNvSpPr/>
            <p:nvPr/>
          </p:nvSpPr>
          <p:spPr>
            <a:xfrm>
              <a:off x="-761575" y="-455027"/>
              <a:ext cx="1578128" cy="1284622"/>
            </a:xfrm>
            <a:custGeom>
              <a:avLst/>
              <a:gdLst/>
              <a:ahLst/>
              <a:cxnLst/>
              <a:rect l="l" t="t" r="r" b="b"/>
              <a:pathLst>
                <a:path w="60102" h="48924" extrusionOk="0">
                  <a:moveTo>
                    <a:pt x="31550" y="1"/>
                  </a:moveTo>
                  <a:cubicBezTo>
                    <a:pt x="28688" y="1"/>
                    <a:pt x="25391" y="541"/>
                    <a:pt x="22089" y="2238"/>
                  </a:cubicBezTo>
                  <a:cubicBezTo>
                    <a:pt x="12977" y="6900"/>
                    <a:pt x="8196" y="17230"/>
                    <a:pt x="4091" y="25485"/>
                  </a:cubicBezTo>
                  <a:cubicBezTo>
                    <a:pt x="1" y="33725"/>
                    <a:pt x="2016" y="42612"/>
                    <a:pt x="8767" y="47123"/>
                  </a:cubicBezTo>
                  <a:cubicBezTo>
                    <a:pt x="10764" y="48461"/>
                    <a:pt x="12590" y="48924"/>
                    <a:pt x="14421" y="48924"/>
                  </a:cubicBezTo>
                  <a:cubicBezTo>
                    <a:pt x="18514" y="48924"/>
                    <a:pt x="22630" y="46611"/>
                    <a:pt x="28730" y="46611"/>
                  </a:cubicBezTo>
                  <a:cubicBezTo>
                    <a:pt x="29125" y="46611"/>
                    <a:pt x="29527" y="46621"/>
                    <a:pt x="29939" y="46641"/>
                  </a:cubicBezTo>
                  <a:cubicBezTo>
                    <a:pt x="34134" y="46851"/>
                    <a:pt x="36984" y="47278"/>
                    <a:pt x="39535" y="47278"/>
                  </a:cubicBezTo>
                  <a:cubicBezTo>
                    <a:pt x="42835" y="47278"/>
                    <a:pt x="45637" y="46563"/>
                    <a:pt x="50208" y="43739"/>
                  </a:cubicBezTo>
                  <a:cubicBezTo>
                    <a:pt x="58328" y="38732"/>
                    <a:pt x="60102" y="25500"/>
                    <a:pt x="54042" y="15140"/>
                  </a:cubicBezTo>
                  <a:cubicBezTo>
                    <a:pt x="47997" y="4779"/>
                    <a:pt x="40254" y="1667"/>
                    <a:pt x="40254" y="1667"/>
                  </a:cubicBezTo>
                  <a:cubicBezTo>
                    <a:pt x="40254" y="1667"/>
                    <a:pt x="36573" y="1"/>
                    <a:pt x="315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16"/>
            <p:cNvSpPr/>
            <p:nvPr/>
          </p:nvSpPr>
          <p:spPr>
            <a:xfrm rot="899878">
              <a:off x="-523899" y="-362625"/>
              <a:ext cx="1102774" cy="971749"/>
            </a:xfrm>
            <a:custGeom>
              <a:avLst/>
              <a:gdLst/>
              <a:ahLst/>
              <a:cxnLst/>
              <a:rect l="l" t="t" r="r" b="b"/>
              <a:pathLst>
                <a:path w="56012" h="49357" extrusionOk="0">
                  <a:moveTo>
                    <a:pt x="29954" y="0"/>
                  </a:moveTo>
                  <a:cubicBezTo>
                    <a:pt x="26409" y="0"/>
                    <a:pt x="22321" y="902"/>
                    <a:pt x="17654" y="3034"/>
                  </a:cubicBezTo>
                  <a:cubicBezTo>
                    <a:pt x="17654" y="3034"/>
                    <a:pt x="8827" y="7530"/>
                    <a:pt x="4406" y="14477"/>
                  </a:cubicBezTo>
                  <a:cubicBezTo>
                    <a:pt x="1" y="21424"/>
                    <a:pt x="347" y="30340"/>
                    <a:pt x="5715" y="36971"/>
                  </a:cubicBezTo>
                  <a:cubicBezTo>
                    <a:pt x="11068" y="43588"/>
                    <a:pt x="21308" y="42730"/>
                    <a:pt x="29878" y="46926"/>
                  </a:cubicBezTo>
                  <a:cubicBezTo>
                    <a:pt x="33082" y="48494"/>
                    <a:pt x="36410" y="49356"/>
                    <a:pt x="39533" y="49356"/>
                  </a:cubicBezTo>
                  <a:cubicBezTo>
                    <a:pt x="44766" y="49356"/>
                    <a:pt x="49425" y="46936"/>
                    <a:pt x="51967" y="41362"/>
                  </a:cubicBezTo>
                  <a:cubicBezTo>
                    <a:pt x="56012" y="32476"/>
                    <a:pt x="49907" y="29137"/>
                    <a:pt x="48854" y="18852"/>
                  </a:cubicBezTo>
                  <a:cubicBezTo>
                    <a:pt x="48037" y="10867"/>
                    <a:pt x="42263" y="0"/>
                    <a:pt x="2995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85800" y="539400"/>
            <a:ext cx="7772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85800" y="1152475"/>
            <a:ext cx="7786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8" r:id="rId10"/>
    <p:sldLayoutId id="2147483675" r:id="rId11"/>
    <p:sldLayoutId id="2147483679" r:id="rId12"/>
    <p:sldLayoutId id="2147483680" r:id="rId13"/>
    <p:sldLayoutId id="2147483681" r:id="rId14"/>
    <p:sldLayoutId id="2147483684" r:id="rId15"/>
    <p:sldLayoutId id="2147483685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8" name="Google Shape;928;p38"/>
          <p:cNvGrpSpPr/>
          <p:nvPr/>
        </p:nvGrpSpPr>
        <p:grpSpPr>
          <a:xfrm>
            <a:off x="5398804" y="1763321"/>
            <a:ext cx="3999342" cy="3380179"/>
            <a:chOff x="6261725" y="2733900"/>
            <a:chExt cx="2196475" cy="1856425"/>
          </a:xfrm>
        </p:grpSpPr>
        <p:sp>
          <p:nvSpPr>
            <p:cNvPr id="929" name="Google Shape;929;p38"/>
            <p:cNvSpPr/>
            <p:nvPr/>
          </p:nvSpPr>
          <p:spPr>
            <a:xfrm>
              <a:off x="6261725" y="2798100"/>
              <a:ext cx="2196475" cy="1792175"/>
            </a:xfrm>
            <a:custGeom>
              <a:avLst/>
              <a:gdLst/>
              <a:ahLst/>
              <a:cxnLst/>
              <a:rect l="l" t="t" r="r" b="b"/>
              <a:pathLst>
                <a:path w="87859" h="71687" extrusionOk="0">
                  <a:moveTo>
                    <a:pt x="49496" y="1"/>
                  </a:moveTo>
                  <a:cubicBezTo>
                    <a:pt x="44980" y="1"/>
                    <a:pt x="40560" y="1120"/>
                    <a:pt x="36719" y="3943"/>
                  </a:cubicBezTo>
                  <a:cubicBezTo>
                    <a:pt x="31186" y="8018"/>
                    <a:pt x="28058" y="14544"/>
                    <a:pt x="23006" y="19100"/>
                  </a:cubicBezTo>
                  <a:cubicBezTo>
                    <a:pt x="20480" y="21371"/>
                    <a:pt x="17743" y="22108"/>
                    <a:pt x="14736" y="23476"/>
                  </a:cubicBezTo>
                  <a:cubicBezTo>
                    <a:pt x="7428" y="26784"/>
                    <a:pt x="1323" y="33160"/>
                    <a:pt x="827" y="41580"/>
                  </a:cubicBezTo>
                  <a:cubicBezTo>
                    <a:pt x="0" y="55654"/>
                    <a:pt x="11157" y="65383"/>
                    <a:pt x="23592" y="68571"/>
                  </a:cubicBezTo>
                  <a:cubicBezTo>
                    <a:pt x="31655" y="70634"/>
                    <a:pt x="38721" y="71686"/>
                    <a:pt x="45160" y="71686"/>
                  </a:cubicBezTo>
                  <a:cubicBezTo>
                    <a:pt x="51858" y="71686"/>
                    <a:pt x="57877" y="70548"/>
                    <a:pt x="63635" y="68225"/>
                  </a:cubicBezTo>
                  <a:cubicBezTo>
                    <a:pt x="69499" y="65864"/>
                    <a:pt x="75468" y="62872"/>
                    <a:pt x="79694" y="57970"/>
                  </a:cubicBezTo>
                  <a:cubicBezTo>
                    <a:pt x="86084" y="50557"/>
                    <a:pt x="87859" y="40031"/>
                    <a:pt x="86400" y="30528"/>
                  </a:cubicBezTo>
                  <a:cubicBezTo>
                    <a:pt x="86174" y="28979"/>
                    <a:pt x="85829" y="27446"/>
                    <a:pt x="85362" y="25942"/>
                  </a:cubicBezTo>
                  <a:cubicBezTo>
                    <a:pt x="82310" y="15973"/>
                    <a:pt x="74461" y="7973"/>
                    <a:pt x="65183" y="3763"/>
                  </a:cubicBezTo>
                  <a:cubicBezTo>
                    <a:pt x="60365" y="1582"/>
                    <a:pt x="54864" y="1"/>
                    <a:pt x="494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0" name="Google Shape;930;p38"/>
            <p:cNvSpPr/>
            <p:nvPr/>
          </p:nvSpPr>
          <p:spPr>
            <a:xfrm>
              <a:off x="7812725" y="2940650"/>
              <a:ext cx="418425" cy="459400"/>
            </a:xfrm>
            <a:custGeom>
              <a:avLst/>
              <a:gdLst/>
              <a:ahLst/>
              <a:cxnLst/>
              <a:rect l="l" t="t" r="r" b="b"/>
              <a:pathLst>
                <a:path w="16737" h="18376" fill="none" extrusionOk="0">
                  <a:moveTo>
                    <a:pt x="1" y="1"/>
                  </a:moveTo>
                  <a:lnTo>
                    <a:pt x="16736" y="1"/>
                  </a:lnTo>
                  <a:lnTo>
                    <a:pt x="16736" y="18375"/>
                  </a:lnTo>
                  <a:lnTo>
                    <a:pt x="1" y="1837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1" name="Google Shape;931;p38"/>
            <p:cNvSpPr/>
            <p:nvPr/>
          </p:nvSpPr>
          <p:spPr>
            <a:xfrm>
              <a:off x="7839050" y="2969600"/>
              <a:ext cx="365775" cy="401125"/>
            </a:xfrm>
            <a:custGeom>
              <a:avLst/>
              <a:gdLst/>
              <a:ahLst/>
              <a:cxnLst/>
              <a:rect l="l" t="t" r="r" b="b"/>
              <a:pathLst>
                <a:path w="14631" h="16045" fill="none" extrusionOk="0">
                  <a:moveTo>
                    <a:pt x="0" y="1"/>
                  </a:moveTo>
                  <a:lnTo>
                    <a:pt x="14631" y="1"/>
                  </a:lnTo>
                  <a:lnTo>
                    <a:pt x="14631" y="16045"/>
                  </a:lnTo>
                  <a:lnTo>
                    <a:pt x="0" y="1604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2" name="Google Shape;932;p38"/>
            <p:cNvSpPr/>
            <p:nvPr/>
          </p:nvSpPr>
          <p:spPr>
            <a:xfrm>
              <a:off x="7839050" y="3097025"/>
              <a:ext cx="365775" cy="273700"/>
            </a:xfrm>
            <a:custGeom>
              <a:avLst/>
              <a:gdLst/>
              <a:ahLst/>
              <a:cxnLst/>
              <a:rect l="l" t="t" r="r" b="b"/>
              <a:pathLst>
                <a:path w="14631" h="10948" fill="none" extrusionOk="0">
                  <a:moveTo>
                    <a:pt x="14631" y="1475"/>
                  </a:moveTo>
                  <a:lnTo>
                    <a:pt x="12345" y="1"/>
                  </a:lnTo>
                  <a:lnTo>
                    <a:pt x="7774" y="4662"/>
                  </a:lnTo>
                  <a:lnTo>
                    <a:pt x="4602" y="3189"/>
                  </a:lnTo>
                  <a:lnTo>
                    <a:pt x="0" y="6106"/>
                  </a:lnTo>
                  <a:lnTo>
                    <a:pt x="0" y="10948"/>
                  </a:lnTo>
                  <a:lnTo>
                    <a:pt x="14631" y="10948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3" name="Google Shape;933;p38"/>
            <p:cNvSpPr/>
            <p:nvPr/>
          </p:nvSpPr>
          <p:spPr>
            <a:xfrm>
              <a:off x="7922125" y="3012075"/>
              <a:ext cx="100775" cy="100775"/>
            </a:xfrm>
            <a:custGeom>
              <a:avLst/>
              <a:gdLst/>
              <a:ahLst/>
              <a:cxnLst/>
              <a:rect l="l" t="t" r="r" b="b"/>
              <a:pathLst>
                <a:path w="4031" h="4031" fill="none" extrusionOk="0">
                  <a:moveTo>
                    <a:pt x="4030" y="2016"/>
                  </a:moveTo>
                  <a:cubicBezTo>
                    <a:pt x="4030" y="3128"/>
                    <a:pt x="3128" y="4030"/>
                    <a:pt x="2015" y="4030"/>
                  </a:cubicBezTo>
                  <a:cubicBezTo>
                    <a:pt x="903" y="4030"/>
                    <a:pt x="0" y="3128"/>
                    <a:pt x="0" y="2016"/>
                  </a:cubicBezTo>
                  <a:cubicBezTo>
                    <a:pt x="0" y="903"/>
                    <a:pt x="903" y="1"/>
                    <a:pt x="2015" y="1"/>
                  </a:cubicBezTo>
                  <a:cubicBezTo>
                    <a:pt x="3128" y="1"/>
                    <a:pt x="4030" y="903"/>
                    <a:pt x="4030" y="201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4" name="Google Shape;934;p38"/>
            <p:cNvSpPr/>
            <p:nvPr/>
          </p:nvSpPr>
          <p:spPr>
            <a:xfrm>
              <a:off x="7201875" y="2733900"/>
              <a:ext cx="418425" cy="459400"/>
            </a:xfrm>
            <a:custGeom>
              <a:avLst/>
              <a:gdLst/>
              <a:ahLst/>
              <a:cxnLst/>
              <a:rect l="l" t="t" r="r" b="b"/>
              <a:pathLst>
                <a:path w="16737" h="18376" fill="none" extrusionOk="0">
                  <a:moveTo>
                    <a:pt x="0" y="1"/>
                  </a:moveTo>
                  <a:lnTo>
                    <a:pt x="16736" y="1"/>
                  </a:lnTo>
                  <a:lnTo>
                    <a:pt x="16736" y="18375"/>
                  </a:lnTo>
                  <a:lnTo>
                    <a:pt x="0" y="18375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5" name="Google Shape;935;p38"/>
            <p:cNvSpPr/>
            <p:nvPr/>
          </p:nvSpPr>
          <p:spPr>
            <a:xfrm>
              <a:off x="7228200" y="2762850"/>
              <a:ext cx="365775" cy="401125"/>
            </a:xfrm>
            <a:custGeom>
              <a:avLst/>
              <a:gdLst/>
              <a:ahLst/>
              <a:cxnLst/>
              <a:rect l="l" t="t" r="r" b="b"/>
              <a:pathLst>
                <a:path w="14631" h="16045" fill="none" extrusionOk="0">
                  <a:moveTo>
                    <a:pt x="0" y="0"/>
                  </a:moveTo>
                  <a:lnTo>
                    <a:pt x="14631" y="0"/>
                  </a:lnTo>
                  <a:lnTo>
                    <a:pt x="14631" y="16044"/>
                  </a:lnTo>
                  <a:lnTo>
                    <a:pt x="0" y="16044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6" name="Google Shape;936;p38"/>
            <p:cNvSpPr/>
            <p:nvPr/>
          </p:nvSpPr>
          <p:spPr>
            <a:xfrm>
              <a:off x="7228200" y="2890275"/>
              <a:ext cx="365775" cy="273700"/>
            </a:xfrm>
            <a:custGeom>
              <a:avLst/>
              <a:gdLst/>
              <a:ahLst/>
              <a:cxnLst/>
              <a:rect l="l" t="t" r="r" b="b"/>
              <a:pathLst>
                <a:path w="14631" h="10948" fill="none" extrusionOk="0">
                  <a:moveTo>
                    <a:pt x="14631" y="1474"/>
                  </a:moveTo>
                  <a:lnTo>
                    <a:pt x="12345" y="1"/>
                  </a:lnTo>
                  <a:lnTo>
                    <a:pt x="7774" y="4662"/>
                  </a:lnTo>
                  <a:lnTo>
                    <a:pt x="4601" y="3174"/>
                  </a:lnTo>
                  <a:lnTo>
                    <a:pt x="0" y="6106"/>
                  </a:lnTo>
                  <a:lnTo>
                    <a:pt x="0" y="10947"/>
                  </a:lnTo>
                  <a:lnTo>
                    <a:pt x="14631" y="10947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7" name="Google Shape;937;p38"/>
            <p:cNvSpPr/>
            <p:nvPr/>
          </p:nvSpPr>
          <p:spPr>
            <a:xfrm>
              <a:off x="7311275" y="2805325"/>
              <a:ext cx="100750" cy="100775"/>
            </a:xfrm>
            <a:custGeom>
              <a:avLst/>
              <a:gdLst/>
              <a:ahLst/>
              <a:cxnLst/>
              <a:rect l="l" t="t" r="r" b="b"/>
              <a:pathLst>
                <a:path w="4030" h="4031" fill="none" extrusionOk="0">
                  <a:moveTo>
                    <a:pt x="4030" y="2015"/>
                  </a:moveTo>
                  <a:cubicBezTo>
                    <a:pt x="4030" y="3128"/>
                    <a:pt x="3128" y="4030"/>
                    <a:pt x="2015" y="4030"/>
                  </a:cubicBezTo>
                  <a:cubicBezTo>
                    <a:pt x="902" y="4030"/>
                    <a:pt x="0" y="3128"/>
                    <a:pt x="0" y="2015"/>
                  </a:cubicBezTo>
                  <a:cubicBezTo>
                    <a:pt x="0" y="903"/>
                    <a:pt x="902" y="1"/>
                    <a:pt x="2015" y="1"/>
                  </a:cubicBezTo>
                  <a:cubicBezTo>
                    <a:pt x="3128" y="1"/>
                    <a:pt x="4030" y="903"/>
                    <a:pt x="4030" y="201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6755675" y="3979875"/>
              <a:ext cx="799200" cy="610400"/>
            </a:xfrm>
            <a:custGeom>
              <a:avLst/>
              <a:gdLst/>
              <a:ahLst/>
              <a:cxnLst/>
              <a:rect l="l" t="t" r="r" b="b"/>
              <a:pathLst>
                <a:path w="31968" h="24416" extrusionOk="0">
                  <a:moveTo>
                    <a:pt x="26290" y="0"/>
                  </a:moveTo>
                  <a:cubicBezTo>
                    <a:pt x="22024" y="0"/>
                    <a:pt x="6945" y="276"/>
                    <a:pt x="4857" y="4143"/>
                  </a:cubicBezTo>
                  <a:cubicBezTo>
                    <a:pt x="3128" y="7316"/>
                    <a:pt x="1068" y="15526"/>
                    <a:pt x="0" y="20082"/>
                  </a:cubicBezTo>
                  <a:cubicBezTo>
                    <a:pt x="1263" y="20563"/>
                    <a:pt x="2541" y="20969"/>
                    <a:pt x="3834" y="21300"/>
                  </a:cubicBezTo>
                  <a:cubicBezTo>
                    <a:pt x="11890" y="23367"/>
                    <a:pt x="18945" y="24415"/>
                    <a:pt x="25373" y="24415"/>
                  </a:cubicBezTo>
                  <a:cubicBezTo>
                    <a:pt x="27644" y="24415"/>
                    <a:pt x="29837" y="24284"/>
                    <a:pt x="31968" y="24021"/>
                  </a:cubicBezTo>
                  <a:cubicBezTo>
                    <a:pt x="30419" y="15090"/>
                    <a:pt x="27412" y="8"/>
                    <a:pt x="27412" y="8"/>
                  </a:cubicBezTo>
                  <a:cubicBezTo>
                    <a:pt x="27412" y="8"/>
                    <a:pt x="27001" y="0"/>
                    <a:pt x="26290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6769950" y="3385850"/>
              <a:ext cx="743950" cy="779100"/>
            </a:xfrm>
            <a:custGeom>
              <a:avLst/>
              <a:gdLst/>
              <a:ahLst/>
              <a:cxnLst/>
              <a:rect l="l" t="t" r="r" b="b"/>
              <a:pathLst>
                <a:path w="29758" h="31164" extrusionOk="0">
                  <a:moveTo>
                    <a:pt x="14358" y="0"/>
                  </a:moveTo>
                  <a:cubicBezTo>
                    <a:pt x="12713" y="0"/>
                    <a:pt x="10544" y="202"/>
                    <a:pt x="8887" y="1079"/>
                  </a:cubicBezTo>
                  <a:cubicBezTo>
                    <a:pt x="8887" y="1079"/>
                    <a:pt x="4256" y="4597"/>
                    <a:pt x="2121" y="8161"/>
                  </a:cubicBezTo>
                  <a:cubicBezTo>
                    <a:pt x="0" y="11740"/>
                    <a:pt x="2121" y="26024"/>
                    <a:pt x="3820" y="28205"/>
                  </a:cubicBezTo>
                  <a:cubicBezTo>
                    <a:pt x="5129" y="29911"/>
                    <a:pt x="7165" y="31163"/>
                    <a:pt x="11092" y="31163"/>
                  </a:cubicBezTo>
                  <a:cubicBezTo>
                    <a:pt x="12218" y="31163"/>
                    <a:pt x="13498" y="31060"/>
                    <a:pt x="14962" y="30836"/>
                  </a:cubicBezTo>
                  <a:cubicBezTo>
                    <a:pt x="21548" y="29844"/>
                    <a:pt x="26375" y="26641"/>
                    <a:pt x="27307" y="23694"/>
                  </a:cubicBezTo>
                  <a:cubicBezTo>
                    <a:pt x="28254" y="20747"/>
                    <a:pt x="26555" y="13424"/>
                    <a:pt x="26555" y="13424"/>
                  </a:cubicBezTo>
                  <a:cubicBezTo>
                    <a:pt x="26555" y="13424"/>
                    <a:pt x="29758" y="11604"/>
                    <a:pt x="29442" y="7845"/>
                  </a:cubicBezTo>
                  <a:cubicBezTo>
                    <a:pt x="29126" y="4086"/>
                    <a:pt x="25187" y="3018"/>
                    <a:pt x="23172" y="2206"/>
                  </a:cubicBezTo>
                  <a:cubicBezTo>
                    <a:pt x="21172" y="1394"/>
                    <a:pt x="16781" y="146"/>
                    <a:pt x="16781" y="146"/>
                  </a:cubicBezTo>
                  <a:cubicBezTo>
                    <a:pt x="16781" y="146"/>
                    <a:pt x="15760" y="0"/>
                    <a:pt x="14358" y="0"/>
                  </a:cubicBezTo>
                  <a:close/>
                </a:path>
              </a:pathLst>
            </a:custGeom>
            <a:solidFill>
              <a:srgbClr val="B6A1D4"/>
            </a:solidFill>
            <a:ln w="4875" cap="flat" cmpd="sng">
              <a:solidFill>
                <a:srgbClr val="263238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940;p38"/>
            <p:cNvSpPr/>
            <p:nvPr/>
          </p:nvSpPr>
          <p:spPr>
            <a:xfrm>
              <a:off x="6769950" y="3372200"/>
              <a:ext cx="743950" cy="809750"/>
            </a:xfrm>
            <a:custGeom>
              <a:avLst/>
              <a:gdLst/>
              <a:ahLst/>
              <a:cxnLst/>
              <a:rect l="l" t="t" r="r" b="b"/>
              <a:pathLst>
                <a:path w="29758" h="32390" fill="none" extrusionOk="0">
                  <a:moveTo>
                    <a:pt x="8887" y="1625"/>
                  </a:moveTo>
                  <a:cubicBezTo>
                    <a:pt x="8887" y="1625"/>
                    <a:pt x="4256" y="5143"/>
                    <a:pt x="2121" y="8707"/>
                  </a:cubicBezTo>
                  <a:cubicBezTo>
                    <a:pt x="0" y="12286"/>
                    <a:pt x="2121" y="26570"/>
                    <a:pt x="3820" y="28751"/>
                  </a:cubicBezTo>
                  <a:cubicBezTo>
                    <a:pt x="5504" y="30946"/>
                    <a:pt x="8391" y="32390"/>
                    <a:pt x="14962" y="31382"/>
                  </a:cubicBezTo>
                  <a:cubicBezTo>
                    <a:pt x="21548" y="30390"/>
                    <a:pt x="26375" y="27187"/>
                    <a:pt x="27307" y="24240"/>
                  </a:cubicBezTo>
                  <a:cubicBezTo>
                    <a:pt x="28254" y="21293"/>
                    <a:pt x="26555" y="13970"/>
                    <a:pt x="26555" y="13970"/>
                  </a:cubicBezTo>
                  <a:cubicBezTo>
                    <a:pt x="26555" y="13970"/>
                    <a:pt x="29758" y="12150"/>
                    <a:pt x="29442" y="8391"/>
                  </a:cubicBezTo>
                  <a:cubicBezTo>
                    <a:pt x="29126" y="4632"/>
                    <a:pt x="25187" y="3564"/>
                    <a:pt x="23172" y="2752"/>
                  </a:cubicBezTo>
                  <a:cubicBezTo>
                    <a:pt x="21172" y="1940"/>
                    <a:pt x="16781" y="692"/>
                    <a:pt x="16781" y="692"/>
                  </a:cubicBezTo>
                  <a:cubicBezTo>
                    <a:pt x="16781" y="692"/>
                    <a:pt x="11955" y="1"/>
                    <a:pt x="8887" y="1625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1" name="Google Shape;941;p38"/>
            <p:cNvSpPr/>
            <p:nvPr/>
          </p:nvSpPr>
          <p:spPr>
            <a:xfrm>
              <a:off x="7036850" y="3472575"/>
              <a:ext cx="151525" cy="132825"/>
            </a:xfrm>
            <a:custGeom>
              <a:avLst/>
              <a:gdLst/>
              <a:ahLst/>
              <a:cxnLst/>
              <a:rect l="l" t="t" r="r" b="b"/>
              <a:pathLst>
                <a:path w="6061" h="5313" extrusionOk="0">
                  <a:moveTo>
                    <a:pt x="6060" y="0"/>
                  </a:moveTo>
                  <a:cubicBezTo>
                    <a:pt x="6060" y="1"/>
                    <a:pt x="3573" y="1322"/>
                    <a:pt x="1334" y="1322"/>
                  </a:cubicBezTo>
                  <a:cubicBezTo>
                    <a:pt x="871" y="1322"/>
                    <a:pt x="418" y="1265"/>
                    <a:pt x="0" y="1128"/>
                  </a:cubicBezTo>
                  <a:lnTo>
                    <a:pt x="0" y="1128"/>
                  </a:lnTo>
                  <a:cubicBezTo>
                    <a:pt x="1" y="1128"/>
                    <a:pt x="2060" y="5113"/>
                    <a:pt x="3895" y="5308"/>
                  </a:cubicBezTo>
                  <a:cubicBezTo>
                    <a:pt x="3925" y="5311"/>
                    <a:pt x="3954" y="5313"/>
                    <a:pt x="3983" y="5313"/>
                  </a:cubicBezTo>
                  <a:cubicBezTo>
                    <a:pt x="5740" y="5313"/>
                    <a:pt x="6060" y="1"/>
                    <a:pt x="6060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2" name="Google Shape;942;p38"/>
            <p:cNvSpPr/>
            <p:nvPr/>
          </p:nvSpPr>
          <p:spPr>
            <a:xfrm>
              <a:off x="6681600" y="3530475"/>
              <a:ext cx="342125" cy="570025"/>
            </a:xfrm>
            <a:custGeom>
              <a:avLst/>
              <a:gdLst/>
              <a:ahLst/>
              <a:cxnLst/>
              <a:rect l="l" t="t" r="r" b="b"/>
              <a:pathLst>
                <a:path w="13685" h="22801" extrusionOk="0">
                  <a:moveTo>
                    <a:pt x="7670" y="0"/>
                  </a:moveTo>
                  <a:cubicBezTo>
                    <a:pt x="7670" y="0"/>
                    <a:pt x="5219" y="617"/>
                    <a:pt x="4091" y="4000"/>
                  </a:cubicBezTo>
                  <a:cubicBezTo>
                    <a:pt x="3474" y="5834"/>
                    <a:pt x="1" y="15232"/>
                    <a:pt x="512" y="19367"/>
                  </a:cubicBezTo>
                  <a:cubicBezTo>
                    <a:pt x="827" y="21994"/>
                    <a:pt x="2052" y="22800"/>
                    <a:pt x="3548" y="22800"/>
                  </a:cubicBezTo>
                  <a:cubicBezTo>
                    <a:pt x="4407" y="22800"/>
                    <a:pt x="5355" y="22534"/>
                    <a:pt x="6271" y="22194"/>
                  </a:cubicBezTo>
                  <a:cubicBezTo>
                    <a:pt x="8782" y="21247"/>
                    <a:pt x="13684" y="14330"/>
                    <a:pt x="13684" y="13653"/>
                  </a:cubicBezTo>
                  <a:cubicBezTo>
                    <a:pt x="13684" y="12962"/>
                    <a:pt x="13053" y="10646"/>
                    <a:pt x="12105" y="10646"/>
                  </a:cubicBezTo>
                  <a:cubicBezTo>
                    <a:pt x="11173" y="10646"/>
                    <a:pt x="8797" y="11774"/>
                    <a:pt x="8797" y="11774"/>
                  </a:cubicBezTo>
                  <a:cubicBezTo>
                    <a:pt x="8797" y="11774"/>
                    <a:pt x="9098" y="9067"/>
                    <a:pt x="8797" y="7188"/>
                  </a:cubicBezTo>
                  <a:lnTo>
                    <a:pt x="7670" y="0"/>
                  </a:lnTo>
                  <a:close/>
                </a:path>
              </a:pathLst>
            </a:custGeom>
            <a:solidFill>
              <a:srgbClr val="B6A1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6681600" y="3530475"/>
              <a:ext cx="342125" cy="587575"/>
            </a:xfrm>
            <a:custGeom>
              <a:avLst/>
              <a:gdLst/>
              <a:ahLst/>
              <a:cxnLst/>
              <a:rect l="l" t="t" r="r" b="b"/>
              <a:pathLst>
                <a:path w="13685" h="23503" fill="none" extrusionOk="0">
                  <a:moveTo>
                    <a:pt x="7670" y="0"/>
                  </a:moveTo>
                  <a:cubicBezTo>
                    <a:pt x="7670" y="0"/>
                    <a:pt x="5219" y="617"/>
                    <a:pt x="4091" y="4000"/>
                  </a:cubicBezTo>
                  <a:cubicBezTo>
                    <a:pt x="3474" y="5834"/>
                    <a:pt x="1" y="15232"/>
                    <a:pt x="512" y="19367"/>
                  </a:cubicBezTo>
                  <a:cubicBezTo>
                    <a:pt x="1008" y="23502"/>
                    <a:pt x="3760" y="23126"/>
                    <a:pt x="6271" y="22194"/>
                  </a:cubicBezTo>
                  <a:cubicBezTo>
                    <a:pt x="8782" y="21247"/>
                    <a:pt x="13684" y="14330"/>
                    <a:pt x="13684" y="13653"/>
                  </a:cubicBezTo>
                  <a:cubicBezTo>
                    <a:pt x="13684" y="12962"/>
                    <a:pt x="13053" y="10646"/>
                    <a:pt x="12105" y="10646"/>
                  </a:cubicBezTo>
                  <a:cubicBezTo>
                    <a:pt x="11173" y="10646"/>
                    <a:pt x="8797" y="11774"/>
                    <a:pt x="8797" y="11774"/>
                  </a:cubicBezTo>
                  <a:cubicBezTo>
                    <a:pt x="8797" y="11774"/>
                    <a:pt x="9098" y="9067"/>
                    <a:pt x="8797" y="7188"/>
                  </a:cubicBezTo>
                </a:path>
              </a:pathLst>
            </a:custGeom>
            <a:noFill/>
            <a:ln w="4875" cap="flat" cmpd="sng">
              <a:solidFill>
                <a:srgbClr val="263238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6681600" y="3530475"/>
              <a:ext cx="342125" cy="587575"/>
            </a:xfrm>
            <a:custGeom>
              <a:avLst/>
              <a:gdLst/>
              <a:ahLst/>
              <a:cxnLst/>
              <a:rect l="l" t="t" r="r" b="b"/>
              <a:pathLst>
                <a:path w="13685" h="23503" fill="none" extrusionOk="0">
                  <a:moveTo>
                    <a:pt x="7670" y="0"/>
                  </a:moveTo>
                  <a:cubicBezTo>
                    <a:pt x="7670" y="0"/>
                    <a:pt x="5219" y="617"/>
                    <a:pt x="4091" y="4000"/>
                  </a:cubicBezTo>
                  <a:cubicBezTo>
                    <a:pt x="3474" y="5834"/>
                    <a:pt x="1" y="15232"/>
                    <a:pt x="512" y="19367"/>
                  </a:cubicBezTo>
                  <a:cubicBezTo>
                    <a:pt x="1008" y="23502"/>
                    <a:pt x="3760" y="23126"/>
                    <a:pt x="6271" y="22194"/>
                  </a:cubicBezTo>
                  <a:cubicBezTo>
                    <a:pt x="8782" y="21247"/>
                    <a:pt x="13684" y="14330"/>
                    <a:pt x="13684" y="13653"/>
                  </a:cubicBezTo>
                  <a:cubicBezTo>
                    <a:pt x="13684" y="12962"/>
                    <a:pt x="13053" y="10646"/>
                    <a:pt x="12105" y="10646"/>
                  </a:cubicBezTo>
                  <a:cubicBezTo>
                    <a:pt x="11173" y="10646"/>
                    <a:pt x="8797" y="11774"/>
                    <a:pt x="8797" y="11774"/>
                  </a:cubicBezTo>
                  <a:cubicBezTo>
                    <a:pt x="8797" y="11774"/>
                    <a:pt x="9098" y="9067"/>
                    <a:pt x="8797" y="7188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5" name="Google Shape;945;p38"/>
            <p:cNvSpPr/>
            <p:nvPr/>
          </p:nvSpPr>
          <p:spPr>
            <a:xfrm>
              <a:off x="6819950" y="3824800"/>
              <a:ext cx="81600" cy="45525"/>
            </a:xfrm>
            <a:custGeom>
              <a:avLst/>
              <a:gdLst/>
              <a:ahLst/>
              <a:cxnLst/>
              <a:rect l="l" t="t" r="r" b="b"/>
              <a:pathLst>
                <a:path w="3264" h="1821" extrusionOk="0">
                  <a:moveTo>
                    <a:pt x="3263" y="1"/>
                  </a:moveTo>
                  <a:cubicBezTo>
                    <a:pt x="3263" y="1"/>
                    <a:pt x="496" y="1324"/>
                    <a:pt x="0" y="1820"/>
                  </a:cubicBezTo>
                  <a:lnTo>
                    <a:pt x="32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6" name="Google Shape;946;p38"/>
            <p:cNvSpPr/>
            <p:nvPr/>
          </p:nvSpPr>
          <p:spPr>
            <a:xfrm>
              <a:off x="6819950" y="3824800"/>
              <a:ext cx="81600" cy="45525"/>
            </a:xfrm>
            <a:custGeom>
              <a:avLst/>
              <a:gdLst/>
              <a:ahLst/>
              <a:cxnLst/>
              <a:rect l="l" t="t" r="r" b="b"/>
              <a:pathLst>
                <a:path w="3264" h="1821" fill="none" extrusionOk="0">
                  <a:moveTo>
                    <a:pt x="3263" y="1"/>
                  </a:moveTo>
                  <a:cubicBezTo>
                    <a:pt x="3263" y="1"/>
                    <a:pt x="497" y="1324"/>
                    <a:pt x="0" y="182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6965425" y="3752250"/>
              <a:ext cx="196250" cy="139625"/>
            </a:xfrm>
            <a:custGeom>
              <a:avLst/>
              <a:gdLst/>
              <a:ahLst/>
              <a:cxnLst/>
              <a:rect l="l" t="t" r="r" b="b"/>
              <a:pathLst>
                <a:path w="7850" h="5585" extrusionOk="0">
                  <a:moveTo>
                    <a:pt x="5173" y="1"/>
                  </a:moveTo>
                  <a:cubicBezTo>
                    <a:pt x="4511" y="1"/>
                    <a:pt x="843" y="2527"/>
                    <a:pt x="422" y="3324"/>
                  </a:cubicBezTo>
                  <a:cubicBezTo>
                    <a:pt x="0" y="4106"/>
                    <a:pt x="843" y="5459"/>
                    <a:pt x="1670" y="5519"/>
                  </a:cubicBezTo>
                  <a:cubicBezTo>
                    <a:pt x="1683" y="5520"/>
                    <a:pt x="1697" y="5521"/>
                    <a:pt x="1711" y="5521"/>
                  </a:cubicBezTo>
                  <a:cubicBezTo>
                    <a:pt x="2563" y="5521"/>
                    <a:pt x="4586" y="3745"/>
                    <a:pt x="4587" y="3745"/>
                  </a:cubicBezTo>
                  <a:lnTo>
                    <a:pt x="4587" y="3745"/>
                  </a:lnTo>
                  <a:cubicBezTo>
                    <a:pt x="4586" y="3745"/>
                    <a:pt x="3624" y="4888"/>
                    <a:pt x="4030" y="5384"/>
                  </a:cubicBezTo>
                  <a:cubicBezTo>
                    <a:pt x="4152" y="5528"/>
                    <a:pt x="4375" y="5584"/>
                    <a:pt x="4645" y="5584"/>
                  </a:cubicBezTo>
                  <a:cubicBezTo>
                    <a:pt x="5275" y="5584"/>
                    <a:pt x="6156" y="5274"/>
                    <a:pt x="6556" y="5053"/>
                  </a:cubicBezTo>
                  <a:cubicBezTo>
                    <a:pt x="7113" y="4722"/>
                    <a:pt x="7850" y="4151"/>
                    <a:pt x="7774" y="3835"/>
                  </a:cubicBezTo>
                  <a:cubicBezTo>
                    <a:pt x="7684" y="3504"/>
                    <a:pt x="7519" y="1309"/>
                    <a:pt x="6962" y="738"/>
                  </a:cubicBezTo>
                  <a:cubicBezTo>
                    <a:pt x="6391" y="166"/>
                    <a:pt x="5173" y="1"/>
                    <a:pt x="5173" y="1"/>
                  </a:cubicBez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7031575" y="3733425"/>
              <a:ext cx="115825" cy="114650"/>
            </a:xfrm>
            <a:custGeom>
              <a:avLst/>
              <a:gdLst/>
              <a:ahLst/>
              <a:cxnLst/>
              <a:rect l="l" t="t" r="r" b="b"/>
              <a:pathLst>
                <a:path w="4633" h="4586" extrusionOk="0">
                  <a:moveTo>
                    <a:pt x="1964" y="0"/>
                  </a:moveTo>
                  <a:cubicBezTo>
                    <a:pt x="1153" y="0"/>
                    <a:pt x="408" y="432"/>
                    <a:pt x="1" y="1145"/>
                  </a:cubicBezTo>
                  <a:lnTo>
                    <a:pt x="407" y="1897"/>
                  </a:lnTo>
                  <a:cubicBezTo>
                    <a:pt x="407" y="1897"/>
                    <a:pt x="1956" y="3731"/>
                    <a:pt x="2662" y="4347"/>
                  </a:cubicBezTo>
                  <a:cubicBezTo>
                    <a:pt x="2853" y="4513"/>
                    <a:pt x="3059" y="4586"/>
                    <a:pt x="3261" y="4586"/>
                  </a:cubicBezTo>
                  <a:cubicBezTo>
                    <a:pt x="3791" y="4586"/>
                    <a:pt x="4295" y="4089"/>
                    <a:pt x="4437" y="3490"/>
                  </a:cubicBezTo>
                  <a:cubicBezTo>
                    <a:pt x="4632" y="2663"/>
                    <a:pt x="2527" y="17"/>
                    <a:pt x="2046" y="2"/>
                  </a:cubicBezTo>
                  <a:cubicBezTo>
                    <a:pt x="2019" y="1"/>
                    <a:pt x="1991" y="0"/>
                    <a:pt x="1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9" name="Google Shape;949;p38"/>
            <p:cNvSpPr/>
            <p:nvPr/>
          </p:nvSpPr>
          <p:spPr>
            <a:xfrm>
              <a:off x="7031575" y="3732700"/>
              <a:ext cx="115825" cy="124450"/>
            </a:xfrm>
            <a:custGeom>
              <a:avLst/>
              <a:gdLst/>
              <a:ahLst/>
              <a:cxnLst/>
              <a:rect l="l" t="t" r="r" b="b"/>
              <a:pathLst>
                <a:path w="4633" h="4978" fill="none" extrusionOk="0">
                  <a:moveTo>
                    <a:pt x="1" y="1174"/>
                  </a:moveTo>
                  <a:cubicBezTo>
                    <a:pt x="422" y="437"/>
                    <a:pt x="1204" y="1"/>
                    <a:pt x="2046" y="31"/>
                  </a:cubicBezTo>
                  <a:cubicBezTo>
                    <a:pt x="2527" y="46"/>
                    <a:pt x="4632" y="2692"/>
                    <a:pt x="4437" y="3519"/>
                  </a:cubicBezTo>
                  <a:cubicBezTo>
                    <a:pt x="4241" y="4346"/>
                    <a:pt x="3354" y="4978"/>
                    <a:pt x="2662" y="4376"/>
                  </a:cubicBezTo>
                  <a:cubicBezTo>
                    <a:pt x="1956" y="3760"/>
                    <a:pt x="407" y="1926"/>
                    <a:pt x="407" y="1926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0" name="Google Shape;950;p38"/>
            <p:cNvSpPr/>
            <p:nvPr/>
          </p:nvSpPr>
          <p:spPr>
            <a:xfrm>
              <a:off x="6940625" y="3831700"/>
              <a:ext cx="66925" cy="74925"/>
            </a:xfrm>
            <a:custGeom>
              <a:avLst/>
              <a:gdLst/>
              <a:ahLst/>
              <a:cxnLst/>
              <a:rect l="l" t="t" r="r" b="b"/>
              <a:pathLst>
                <a:path w="2677" h="2997" extrusionOk="0">
                  <a:moveTo>
                    <a:pt x="1103" y="1"/>
                  </a:moveTo>
                  <a:cubicBezTo>
                    <a:pt x="806" y="1"/>
                    <a:pt x="476" y="270"/>
                    <a:pt x="271" y="702"/>
                  </a:cubicBezTo>
                  <a:cubicBezTo>
                    <a:pt x="0" y="1304"/>
                    <a:pt x="917" y="2431"/>
                    <a:pt x="1504" y="2837"/>
                  </a:cubicBezTo>
                  <a:cubicBezTo>
                    <a:pt x="1670" y="2948"/>
                    <a:pt x="1837" y="2996"/>
                    <a:pt x="1990" y="2996"/>
                  </a:cubicBezTo>
                  <a:cubicBezTo>
                    <a:pt x="2376" y="2996"/>
                    <a:pt x="2677" y="2692"/>
                    <a:pt x="2677" y="2326"/>
                  </a:cubicBezTo>
                  <a:cubicBezTo>
                    <a:pt x="2677" y="1665"/>
                    <a:pt x="1759" y="447"/>
                    <a:pt x="1429" y="131"/>
                  </a:cubicBezTo>
                  <a:cubicBezTo>
                    <a:pt x="1331" y="42"/>
                    <a:pt x="1220" y="1"/>
                    <a:pt x="1103" y="1"/>
                  </a:cubicBez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1" name="Google Shape;951;p38"/>
            <p:cNvSpPr/>
            <p:nvPr/>
          </p:nvSpPr>
          <p:spPr>
            <a:xfrm>
              <a:off x="6957900" y="3783550"/>
              <a:ext cx="79725" cy="98250"/>
            </a:xfrm>
            <a:custGeom>
              <a:avLst/>
              <a:gdLst/>
              <a:ahLst/>
              <a:cxnLst/>
              <a:rect l="l" t="t" r="r" b="b"/>
              <a:pathLst>
                <a:path w="3189" h="3930" extrusionOk="0">
                  <a:moveTo>
                    <a:pt x="1542" y="0"/>
                  </a:moveTo>
                  <a:cubicBezTo>
                    <a:pt x="1198" y="0"/>
                    <a:pt x="790" y="255"/>
                    <a:pt x="482" y="688"/>
                  </a:cubicBezTo>
                  <a:cubicBezTo>
                    <a:pt x="1" y="1365"/>
                    <a:pt x="873" y="2974"/>
                    <a:pt x="1504" y="3591"/>
                  </a:cubicBezTo>
                  <a:cubicBezTo>
                    <a:pt x="1737" y="3829"/>
                    <a:pt x="1997" y="3930"/>
                    <a:pt x="2237" y="3930"/>
                  </a:cubicBezTo>
                  <a:cubicBezTo>
                    <a:pt x="2635" y="3930"/>
                    <a:pt x="2978" y="3653"/>
                    <a:pt x="3053" y="3260"/>
                  </a:cubicBezTo>
                  <a:cubicBezTo>
                    <a:pt x="3188" y="2448"/>
                    <a:pt x="2361" y="749"/>
                    <a:pt x="2031" y="252"/>
                  </a:cubicBezTo>
                  <a:cubicBezTo>
                    <a:pt x="1907" y="80"/>
                    <a:pt x="1734" y="0"/>
                    <a:pt x="1542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2" name="Google Shape;952;p38"/>
            <p:cNvSpPr/>
            <p:nvPr/>
          </p:nvSpPr>
          <p:spPr>
            <a:xfrm>
              <a:off x="6995125" y="3753100"/>
              <a:ext cx="80100" cy="98450"/>
            </a:xfrm>
            <a:custGeom>
              <a:avLst/>
              <a:gdLst/>
              <a:ahLst/>
              <a:cxnLst/>
              <a:rect l="l" t="t" r="r" b="b"/>
              <a:pathLst>
                <a:path w="3204" h="3938" extrusionOk="0">
                  <a:moveTo>
                    <a:pt x="1556" y="0"/>
                  </a:moveTo>
                  <a:cubicBezTo>
                    <a:pt x="1213" y="0"/>
                    <a:pt x="805" y="255"/>
                    <a:pt x="497" y="688"/>
                  </a:cubicBezTo>
                  <a:cubicBezTo>
                    <a:pt x="0" y="1380"/>
                    <a:pt x="872" y="2974"/>
                    <a:pt x="1504" y="3606"/>
                  </a:cubicBezTo>
                  <a:cubicBezTo>
                    <a:pt x="1742" y="3838"/>
                    <a:pt x="2005" y="3938"/>
                    <a:pt x="2246" y="3938"/>
                  </a:cubicBezTo>
                  <a:cubicBezTo>
                    <a:pt x="2647" y="3938"/>
                    <a:pt x="2987" y="3663"/>
                    <a:pt x="3053" y="3260"/>
                  </a:cubicBezTo>
                  <a:cubicBezTo>
                    <a:pt x="3203" y="2448"/>
                    <a:pt x="2376" y="749"/>
                    <a:pt x="2045" y="252"/>
                  </a:cubicBezTo>
                  <a:cubicBezTo>
                    <a:pt x="1921" y="80"/>
                    <a:pt x="1749" y="0"/>
                    <a:pt x="1556" y="0"/>
                  </a:cubicBez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3" name="Google Shape;953;p38"/>
            <p:cNvSpPr/>
            <p:nvPr/>
          </p:nvSpPr>
          <p:spPr>
            <a:xfrm>
              <a:off x="7223675" y="3266675"/>
              <a:ext cx="56800" cy="91725"/>
            </a:xfrm>
            <a:custGeom>
              <a:avLst/>
              <a:gdLst/>
              <a:ahLst/>
              <a:cxnLst/>
              <a:rect l="l" t="t" r="r" b="b"/>
              <a:pathLst>
                <a:path w="2272" h="3669" extrusionOk="0">
                  <a:moveTo>
                    <a:pt x="1056" y="0"/>
                  </a:moveTo>
                  <a:cubicBezTo>
                    <a:pt x="933" y="0"/>
                    <a:pt x="809" y="24"/>
                    <a:pt x="692" y="72"/>
                  </a:cubicBezTo>
                  <a:cubicBezTo>
                    <a:pt x="1" y="357"/>
                    <a:pt x="46" y="1891"/>
                    <a:pt x="46" y="1891"/>
                  </a:cubicBezTo>
                  <a:cubicBezTo>
                    <a:pt x="46" y="1891"/>
                    <a:pt x="91" y="3289"/>
                    <a:pt x="376" y="3590"/>
                  </a:cubicBezTo>
                  <a:cubicBezTo>
                    <a:pt x="429" y="3643"/>
                    <a:pt x="495" y="3669"/>
                    <a:pt x="572" y="3669"/>
                  </a:cubicBezTo>
                  <a:cubicBezTo>
                    <a:pt x="935" y="3669"/>
                    <a:pt x="1523" y="3075"/>
                    <a:pt x="1895" y="1846"/>
                  </a:cubicBezTo>
                  <a:cubicBezTo>
                    <a:pt x="2272" y="604"/>
                    <a:pt x="1675" y="0"/>
                    <a:pt x="1056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4" name="Google Shape;954;p38"/>
            <p:cNvSpPr/>
            <p:nvPr/>
          </p:nvSpPr>
          <p:spPr>
            <a:xfrm>
              <a:off x="6859425" y="3371425"/>
              <a:ext cx="91750" cy="67450"/>
            </a:xfrm>
            <a:custGeom>
              <a:avLst/>
              <a:gdLst/>
              <a:ahLst/>
              <a:cxnLst/>
              <a:rect l="l" t="t" r="r" b="b"/>
              <a:pathLst>
                <a:path w="3670" h="2698" extrusionOk="0">
                  <a:moveTo>
                    <a:pt x="1241" y="0"/>
                  </a:moveTo>
                  <a:cubicBezTo>
                    <a:pt x="1155" y="0"/>
                    <a:pt x="1072" y="15"/>
                    <a:pt x="993" y="47"/>
                  </a:cubicBezTo>
                  <a:cubicBezTo>
                    <a:pt x="286" y="332"/>
                    <a:pt x="0" y="1415"/>
                    <a:pt x="1369" y="2167"/>
                  </a:cubicBezTo>
                  <a:cubicBezTo>
                    <a:pt x="2054" y="2548"/>
                    <a:pt x="2635" y="2697"/>
                    <a:pt x="3042" y="2697"/>
                  </a:cubicBezTo>
                  <a:cubicBezTo>
                    <a:pt x="3438" y="2697"/>
                    <a:pt x="3669" y="2555"/>
                    <a:pt x="3669" y="2347"/>
                  </a:cubicBezTo>
                  <a:cubicBezTo>
                    <a:pt x="3669" y="1926"/>
                    <a:pt x="2722" y="889"/>
                    <a:pt x="2722" y="889"/>
                  </a:cubicBezTo>
                  <a:cubicBezTo>
                    <a:pt x="2722" y="889"/>
                    <a:pt x="1916" y="0"/>
                    <a:pt x="1241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5" name="Google Shape;955;p38"/>
            <p:cNvSpPr/>
            <p:nvPr/>
          </p:nvSpPr>
          <p:spPr>
            <a:xfrm>
              <a:off x="6892125" y="3115425"/>
              <a:ext cx="347375" cy="408550"/>
            </a:xfrm>
            <a:custGeom>
              <a:avLst/>
              <a:gdLst/>
              <a:ahLst/>
              <a:cxnLst/>
              <a:rect l="l" t="t" r="r" b="b"/>
              <a:pathLst>
                <a:path w="13895" h="16342" extrusionOk="0">
                  <a:moveTo>
                    <a:pt x="7679" y="1"/>
                  </a:moveTo>
                  <a:cubicBezTo>
                    <a:pt x="6902" y="1"/>
                    <a:pt x="6041" y="94"/>
                    <a:pt x="5098" y="302"/>
                  </a:cubicBezTo>
                  <a:cubicBezTo>
                    <a:pt x="737" y="1265"/>
                    <a:pt x="587" y="3490"/>
                    <a:pt x="587" y="3490"/>
                  </a:cubicBezTo>
                  <a:cubicBezTo>
                    <a:pt x="587" y="3490"/>
                    <a:pt x="0" y="6077"/>
                    <a:pt x="211" y="7700"/>
                  </a:cubicBezTo>
                  <a:cubicBezTo>
                    <a:pt x="436" y="9324"/>
                    <a:pt x="1098" y="10813"/>
                    <a:pt x="2361" y="12873"/>
                  </a:cubicBezTo>
                  <a:cubicBezTo>
                    <a:pt x="3420" y="14613"/>
                    <a:pt x="5514" y="16341"/>
                    <a:pt x="7944" y="16341"/>
                  </a:cubicBezTo>
                  <a:cubicBezTo>
                    <a:pt x="8413" y="16341"/>
                    <a:pt x="8894" y="16277"/>
                    <a:pt x="9383" y="16136"/>
                  </a:cubicBezTo>
                  <a:cubicBezTo>
                    <a:pt x="13233" y="15008"/>
                    <a:pt x="13894" y="12587"/>
                    <a:pt x="13894" y="9851"/>
                  </a:cubicBezTo>
                  <a:cubicBezTo>
                    <a:pt x="13894" y="7114"/>
                    <a:pt x="13518" y="4528"/>
                    <a:pt x="12781" y="2678"/>
                  </a:cubicBezTo>
                  <a:cubicBezTo>
                    <a:pt x="12216" y="1229"/>
                    <a:pt x="10496" y="1"/>
                    <a:pt x="7679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7" name="Google Shape;957;p38"/>
            <p:cNvSpPr/>
            <p:nvPr/>
          </p:nvSpPr>
          <p:spPr>
            <a:xfrm>
              <a:off x="7741300" y="3582900"/>
              <a:ext cx="88000" cy="72775"/>
            </a:xfrm>
            <a:custGeom>
              <a:avLst/>
              <a:gdLst/>
              <a:ahLst/>
              <a:cxnLst/>
              <a:rect l="l" t="t" r="r" b="b"/>
              <a:pathLst>
                <a:path w="3520" h="2911" extrusionOk="0">
                  <a:moveTo>
                    <a:pt x="2342" y="0"/>
                  </a:moveTo>
                  <a:cubicBezTo>
                    <a:pt x="1953" y="0"/>
                    <a:pt x="1485" y="159"/>
                    <a:pt x="1038" y="715"/>
                  </a:cubicBezTo>
                  <a:cubicBezTo>
                    <a:pt x="1" y="1993"/>
                    <a:pt x="362" y="1993"/>
                    <a:pt x="362" y="1993"/>
                  </a:cubicBezTo>
                  <a:lnTo>
                    <a:pt x="2317" y="2910"/>
                  </a:lnTo>
                  <a:cubicBezTo>
                    <a:pt x="2317" y="2910"/>
                    <a:pt x="3519" y="1437"/>
                    <a:pt x="3234" y="279"/>
                  </a:cubicBezTo>
                  <a:cubicBezTo>
                    <a:pt x="3234" y="279"/>
                    <a:pt x="2858" y="0"/>
                    <a:pt x="2342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8" name="Google Shape;958;p38"/>
            <p:cNvSpPr/>
            <p:nvPr/>
          </p:nvSpPr>
          <p:spPr>
            <a:xfrm>
              <a:off x="6973325" y="4287550"/>
              <a:ext cx="926275" cy="302775"/>
            </a:xfrm>
            <a:custGeom>
              <a:avLst/>
              <a:gdLst/>
              <a:ahLst/>
              <a:cxnLst/>
              <a:rect l="l" t="t" r="r" b="b"/>
              <a:pathLst>
                <a:path w="37051" h="12111" extrusionOk="0">
                  <a:moveTo>
                    <a:pt x="14661" y="1"/>
                  </a:moveTo>
                  <a:cubicBezTo>
                    <a:pt x="14661" y="1"/>
                    <a:pt x="4722" y="3580"/>
                    <a:pt x="0" y="10135"/>
                  </a:cubicBezTo>
                  <a:lnTo>
                    <a:pt x="256" y="10196"/>
                  </a:lnTo>
                  <a:lnTo>
                    <a:pt x="10827" y="11835"/>
                  </a:lnTo>
                  <a:cubicBezTo>
                    <a:pt x="12853" y="12018"/>
                    <a:pt x="14814" y="12111"/>
                    <a:pt x="16721" y="12111"/>
                  </a:cubicBezTo>
                  <a:cubicBezTo>
                    <a:pt x="23403" y="12111"/>
                    <a:pt x="29412" y="10975"/>
                    <a:pt x="35156" y="8647"/>
                  </a:cubicBezTo>
                  <a:cubicBezTo>
                    <a:pt x="35727" y="8421"/>
                    <a:pt x="36298" y="8196"/>
                    <a:pt x="36840" y="7955"/>
                  </a:cubicBezTo>
                  <a:cubicBezTo>
                    <a:pt x="37050" y="4798"/>
                    <a:pt x="36283" y="3489"/>
                    <a:pt x="36283" y="3489"/>
                  </a:cubicBezTo>
                  <a:cubicBezTo>
                    <a:pt x="36283" y="3489"/>
                    <a:pt x="34870" y="4046"/>
                    <a:pt x="33742" y="4617"/>
                  </a:cubicBezTo>
                  <a:cubicBezTo>
                    <a:pt x="33070" y="4949"/>
                    <a:pt x="32131" y="5381"/>
                    <a:pt x="30092" y="5381"/>
                  </a:cubicBezTo>
                  <a:cubicBezTo>
                    <a:pt x="28709" y="5381"/>
                    <a:pt x="26820" y="5182"/>
                    <a:pt x="24164" y="4617"/>
                  </a:cubicBezTo>
                  <a:cubicBezTo>
                    <a:pt x="17578" y="3204"/>
                    <a:pt x="14661" y="1"/>
                    <a:pt x="14661" y="1"/>
                  </a:cubicBez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9" name="Google Shape;959;p38"/>
            <p:cNvSpPr/>
            <p:nvPr/>
          </p:nvSpPr>
          <p:spPr>
            <a:xfrm>
              <a:off x="7156775" y="3601825"/>
              <a:ext cx="930775" cy="850725"/>
            </a:xfrm>
            <a:custGeom>
              <a:avLst/>
              <a:gdLst/>
              <a:ahLst/>
              <a:cxnLst/>
              <a:rect l="l" t="t" r="r" b="b"/>
              <a:pathLst>
                <a:path w="37231" h="34029" extrusionOk="0">
                  <a:moveTo>
                    <a:pt x="20739" y="0"/>
                  </a:moveTo>
                  <a:cubicBezTo>
                    <a:pt x="18580" y="0"/>
                    <a:pt x="15563" y="439"/>
                    <a:pt x="15563" y="439"/>
                  </a:cubicBezTo>
                  <a:cubicBezTo>
                    <a:pt x="15563" y="439"/>
                    <a:pt x="9879" y="1477"/>
                    <a:pt x="7503" y="4033"/>
                  </a:cubicBezTo>
                  <a:cubicBezTo>
                    <a:pt x="5128" y="6604"/>
                    <a:pt x="4150" y="9717"/>
                    <a:pt x="3955" y="10198"/>
                  </a:cubicBezTo>
                  <a:cubicBezTo>
                    <a:pt x="3774" y="10694"/>
                    <a:pt x="0" y="14483"/>
                    <a:pt x="0" y="14483"/>
                  </a:cubicBezTo>
                  <a:lnTo>
                    <a:pt x="7142" y="28573"/>
                  </a:lnTo>
                  <a:cubicBezTo>
                    <a:pt x="7142" y="28573"/>
                    <a:pt x="11654" y="34029"/>
                    <a:pt x="20825" y="34029"/>
                  </a:cubicBezTo>
                  <a:cubicBezTo>
                    <a:pt x="21199" y="34029"/>
                    <a:pt x="21580" y="34020"/>
                    <a:pt x="21968" y="34001"/>
                  </a:cubicBezTo>
                  <a:cubicBezTo>
                    <a:pt x="27697" y="33730"/>
                    <a:pt x="29036" y="31505"/>
                    <a:pt x="29291" y="31204"/>
                  </a:cubicBezTo>
                  <a:cubicBezTo>
                    <a:pt x="29547" y="30888"/>
                    <a:pt x="29968" y="26317"/>
                    <a:pt x="29968" y="26317"/>
                  </a:cubicBezTo>
                  <a:cubicBezTo>
                    <a:pt x="29968" y="26317"/>
                    <a:pt x="31056" y="26554"/>
                    <a:pt x="32340" y="26554"/>
                  </a:cubicBezTo>
                  <a:cubicBezTo>
                    <a:pt x="33390" y="26554"/>
                    <a:pt x="34571" y="26396"/>
                    <a:pt x="35396" y="25821"/>
                  </a:cubicBezTo>
                  <a:cubicBezTo>
                    <a:pt x="37231" y="24543"/>
                    <a:pt x="35456" y="19054"/>
                    <a:pt x="34780" y="15882"/>
                  </a:cubicBezTo>
                  <a:cubicBezTo>
                    <a:pt x="34118" y="12694"/>
                    <a:pt x="31983" y="6243"/>
                    <a:pt x="29848" y="4093"/>
                  </a:cubicBezTo>
                  <a:cubicBezTo>
                    <a:pt x="27712" y="1958"/>
                    <a:pt x="24043" y="559"/>
                    <a:pt x="22329" y="138"/>
                  </a:cubicBezTo>
                  <a:cubicBezTo>
                    <a:pt x="21941" y="39"/>
                    <a:pt x="21378" y="0"/>
                    <a:pt x="20739" y="0"/>
                  </a:cubicBezTo>
                  <a:close/>
                </a:path>
              </a:pathLst>
            </a:custGeom>
            <a:solidFill>
              <a:srgbClr val="71569C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0" name="Google Shape;960;p38"/>
            <p:cNvSpPr/>
            <p:nvPr/>
          </p:nvSpPr>
          <p:spPr>
            <a:xfrm>
              <a:off x="7869875" y="3653875"/>
              <a:ext cx="54900" cy="73625"/>
            </a:xfrm>
            <a:custGeom>
              <a:avLst/>
              <a:gdLst/>
              <a:ahLst/>
              <a:cxnLst/>
              <a:rect l="l" t="t" r="r" b="b"/>
              <a:pathLst>
                <a:path w="2196" h="2945" extrusionOk="0">
                  <a:moveTo>
                    <a:pt x="1038" y="0"/>
                  </a:moveTo>
                  <a:cubicBezTo>
                    <a:pt x="854" y="0"/>
                    <a:pt x="722" y="71"/>
                    <a:pt x="722" y="71"/>
                  </a:cubicBezTo>
                  <a:cubicBezTo>
                    <a:pt x="722" y="71"/>
                    <a:pt x="0" y="2086"/>
                    <a:pt x="151" y="2417"/>
                  </a:cubicBezTo>
                  <a:cubicBezTo>
                    <a:pt x="245" y="2648"/>
                    <a:pt x="435" y="2944"/>
                    <a:pt x="704" y="2944"/>
                  </a:cubicBezTo>
                  <a:cubicBezTo>
                    <a:pt x="821" y="2944"/>
                    <a:pt x="953" y="2889"/>
                    <a:pt x="1098" y="2748"/>
                  </a:cubicBezTo>
                  <a:cubicBezTo>
                    <a:pt x="1579" y="2267"/>
                    <a:pt x="2196" y="1274"/>
                    <a:pt x="1760" y="507"/>
                  </a:cubicBezTo>
                  <a:cubicBezTo>
                    <a:pt x="1534" y="96"/>
                    <a:pt x="1251" y="0"/>
                    <a:pt x="1038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1" name="Google Shape;961;p38"/>
            <p:cNvSpPr/>
            <p:nvPr/>
          </p:nvSpPr>
          <p:spPr>
            <a:xfrm>
              <a:off x="7832650" y="3619550"/>
              <a:ext cx="69950" cy="94325"/>
            </a:xfrm>
            <a:custGeom>
              <a:avLst/>
              <a:gdLst/>
              <a:ahLst/>
              <a:cxnLst/>
              <a:rect l="l" t="t" r="r" b="b"/>
              <a:pathLst>
                <a:path w="2798" h="3773" extrusionOk="0">
                  <a:moveTo>
                    <a:pt x="1312" y="1"/>
                  </a:moveTo>
                  <a:cubicBezTo>
                    <a:pt x="1074" y="1"/>
                    <a:pt x="903" y="91"/>
                    <a:pt x="903" y="91"/>
                  </a:cubicBezTo>
                  <a:cubicBezTo>
                    <a:pt x="903" y="91"/>
                    <a:pt x="1" y="2662"/>
                    <a:pt x="181" y="3083"/>
                  </a:cubicBezTo>
                  <a:cubicBezTo>
                    <a:pt x="307" y="3388"/>
                    <a:pt x="550" y="3773"/>
                    <a:pt x="896" y="3773"/>
                  </a:cubicBezTo>
                  <a:cubicBezTo>
                    <a:pt x="1045" y="3773"/>
                    <a:pt x="1213" y="3701"/>
                    <a:pt x="1399" y="3519"/>
                  </a:cubicBezTo>
                  <a:cubicBezTo>
                    <a:pt x="2001" y="2903"/>
                    <a:pt x="2798" y="1625"/>
                    <a:pt x="2256" y="647"/>
                  </a:cubicBezTo>
                  <a:cubicBezTo>
                    <a:pt x="1957" y="122"/>
                    <a:pt x="1589" y="1"/>
                    <a:pt x="1312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2" name="Google Shape;962;p38"/>
            <p:cNvSpPr/>
            <p:nvPr/>
          </p:nvSpPr>
          <p:spPr>
            <a:xfrm>
              <a:off x="7800325" y="3601350"/>
              <a:ext cx="70325" cy="94275"/>
            </a:xfrm>
            <a:custGeom>
              <a:avLst/>
              <a:gdLst/>
              <a:ahLst/>
              <a:cxnLst/>
              <a:rect l="l" t="t" r="r" b="b"/>
              <a:pathLst>
                <a:path w="2813" h="3771" extrusionOk="0">
                  <a:moveTo>
                    <a:pt x="1339" y="0"/>
                  </a:moveTo>
                  <a:cubicBezTo>
                    <a:pt x="1095" y="0"/>
                    <a:pt x="918" y="97"/>
                    <a:pt x="918" y="97"/>
                  </a:cubicBezTo>
                  <a:cubicBezTo>
                    <a:pt x="918" y="97"/>
                    <a:pt x="1" y="2653"/>
                    <a:pt x="181" y="3075"/>
                  </a:cubicBezTo>
                  <a:cubicBezTo>
                    <a:pt x="317" y="3379"/>
                    <a:pt x="564" y="3771"/>
                    <a:pt x="909" y="3771"/>
                  </a:cubicBezTo>
                  <a:cubicBezTo>
                    <a:pt x="1059" y="3771"/>
                    <a:pt x="1228" y="3697"/>
                    <a:pt x="1414" y="3511"/>
                  </a:cubicBezTo>
                  <a:cubicBezTo>
                    <a:pt x="2016" y="2894"/>
                    <a:pt x="2812" y="1616"/>
                    <a:pt x="2256" y="639"/>
                  </a:cubicBezTo>
                  <a:cubicBezTo>
                    <a:pt x="1970" y="122"/>
                    <a:pt x="1613" y="0"/>
                    <a:pt x="1339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3" name="Google Shape;963;p38"/>
            <p:cNvSpPr/>
            <p:nvPr/>
          </p:nvSpPr>
          <p:spPr>
            <a:xfrm>
              <a:off x="7763875" y="3579925"/>
              <a:ext cx="65425" cy="106550"/>
            </a:xfrm>
            <a:custGeom>
              <a:avLst/>
              <a:gdLst/>
              <a:ahLst/>
              <a:cxnLst/>
              <a:rect l="l" t="t" r="r" b="b"/>
              <a:pathLst>
                <a:path w="2617" h="4262" extrusionOk="0">
                  <a:moveTo>
                    <a:pt x="1719" y="0"/>
                  </a:moveTo>
                  <a:cubicBezTo>
                    <a:pt x="1384" y="0"/>
                    <a:pt x="1012" y="192"/>
                    <a:pt x="797" y="398"/>
                  </a:cubicBezTo>
                  <a:lnTo>
                    <a:pt x="857" y="879"/>
                  </a:lnTo>
                  <a:cubicBezTo>
                    <a:pt x="857" y="879"/>
                    <a:pt x="0" y="3330"/>
                    <a:pt x="301" y="3871"/>
                  </a:cubicBezTo>
                  <a:cubicBezTo>
                    <a:pt x="438" y="4113"/>
                    <a:pt x="663" y="4261"/>
                    <a:pt x="915" y="4261"/>
                  </a:cubicBezTo>
                  <a:cubicBezTo>
                    <a:pt x="1242" y="4261"/>
                    <a:pt x="1614" y="4011"/>
                    <a:pt x="1895" y="3390"/>
                  </a:cubicBezTo>
                  <a:cubicBezTo>
                    <a:pt x="2376" y="2293"/>
                    <a:pt x="2616" y="1075"/>
                    <a:pt x="2331" y="398"/>
                  </a:cubicBezTo>
                  <a:cubicBezTo>
                    <a:pt x="2202" y="108"/>
                    <a:pt x="1971" y="0"/>
                    <a:pt x="171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4" name="Google Shape;964;p38"/>
            <p:cNvSpPr/>
            <p:nvPr/>
          </p:nvSpPr>
          <p:spPr>
            <a:xfrm>
              <a:off x="7763875" y="3572950"/>
              <a:ext cx="65425" cy="119175"/>
            </a:xfrm>
            <a:custGeom>
              <a:avLst/>
              <a:gdLst/>
              <a:ahLst/>
              <a:cxnLst/>
              <a:rect l="l" t="t" r="r" b="b"/>
              <a:pathLst>
                <a:path w="2617" h="4767" fill="none" extrusionOk="0">
                  <a:moveTo>
                    <a:pt x="857" y="1158"/>
                  </a:moveTo>
                  <a:cubicBezTo>
                    <a:pt x="857" y="1158"/>
                    <a:pt x="0" y="3609"/>
                    <a:pt x="301" y="4150"/>
                  </a:cubicBezTo>
                  <a:cubicBezTo>
                    <a:pt x="617" y="4707"/>
                    <a:pt x="1398" y="4767"/>
                    <a:pt x="1895" y="3669"/>
                  </a:cubicBezTo>
                  <a:cubicBezTo>
                    <a:pt x="2376" y="2572"/>
                    <a:pt x="2616" y="1354"/>
                    <a:pt x="2331" y="677"/>
                  </a:cubicBezTo>
                  <a:cubicBezTo>
                    <a:pt x="2030" y="0"/>
                    <a:pt x="1173" y="316"/>
                    <a:pt x="797" y="677"/>
                  </a:cubicBezTo>
                </a:path>
              </a:pathLst>
            </a:custGeom>
            <a:noFill/>
            <a:ln w="48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5" name="Google Shape;965;p38"/>
            <p:cNvSpPr/>
            <p:nvPr/>
          </p:nvSpPr>
          <p:spPr>
            <a:xfrm>
              <a:off x="7789425" y="3953375"/>
              <a:ext cx="64300" cy="252250"/>
            </a:xfrm>
            <a:custGeom>
              <a:avLst/>
              <a:gdLst/>
              <a:ahLst/>
              <a:cxnLst/>
              <a:rect l="l" t="t" r="r" b="b"/>
              <a:pathLst>
                <a:path w="2572" h="10090" fill="none" extrusionOk="0">
                  <a:moveTo>
                    <a:pt x="1" y="0"/>
                  </a:moveTo>
                  <a:cubicBezTo>
                    <a:pt x="572" y="1369"/>
                    <a:pt x="2256" y="8391"/>
                    <a:pt x="2572" y="1009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6" name="Google Shape;966;p38"/>
            <p:cNvSpPr/>
            <p:nvPr/>
          </p:nvSpPr>
          <p:spPr>
            <a:xfrm>
              <a:off x="7017300" y="3818175"/>
              <a:ext cx="637575" cy="648725"/>
            </a:xfrm>
            <a:custGeom>
              <a:avLst/>
              <a:gdLst/>
              <a:ahLst/>
              <a:cxnLst/>
              <a:rect l="l" t="t" r="r" b="b"/>
              <a:pathLst>
                <a:path w="25503" h="25949" extrusionOk="0">
                  <a:moveTo>
                    <a:pt x="1002" y="1"/>
                  </a:moveTo>
                  <a:cubicBezTo>
                    <a:pt x="955" y="1"/>
                    <a:pt x="906" y="9"/>
                    <a:pt x="858" y="25"/>
                  </a:cubicBezTo>
                  <a:lnTo>
                    <a:pt x="1" y="326"/>
                  </a:lnTo>
                  <a:lnTo>
                    <a:pt x="10406" y="25948"/>
                  </a:lnTo>
                  <a:lnTo>
                    <a:pt x="11158" y="25948"/>
                  </a:lnTo>
                  <a:lnTo>
                    <a:pt x="25502" y="20129"/>
                  </a:lnTo>
                  <a:lnTo>
                    <a:pt x="23803" y="1890"/>
                  </a:lnTo>
                  <a:lnTo>
                    <a:pt x="22811" y="1183"/>
                  </a:lnTo>
                  <a:cubicBezTo>
                    <a:pt x="22785" y="1165"/>
                    <a:pt x="22753" y="1158"/>
                    <a:pt x="22722" y="1158"/>
                  </a:cubicBezTo>
                  <a:cubicBezTo>
                    <a:pt x="22701" y="1158"/>
                    <a:pt x="22679" y="1162"/>
                    <a:pt x="22661" y="1168"/>
                  </a:cubicBezTo>
                  <a:lnTo>
                    <a:pt x="8075" y="5273"/>
                  </a:lnTo>
                  <a:lnTo>
                    <a:pt x="1234" y="85"/>
                  </a:lnTo>
                  <a:cubicBezTo>
                    <a:pt x="1166" y="28"/>
                    <a:pt x="1086" y="1"/>
                    <a:pt x="1002" y="1"/>
                  </a:cubicBez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7" name="Google Shape;967;p38"/>
            <p:cNvSpPr/>
            <p:nvPr/>
          </p:nvSpPr>
          <p:spPr>
            <a:xfrm>
              <a:off x="7219175" y="3850725"/>
              <a:ext cx="455625" cy="627475"/>
            </a:xfrm>
            <a:custGeom>
              <a:avLst/>
              <a:gdLst/>
              <a:ahLst/>
              <a:cxnLst/>
              <a:rect l="l" t="t" r="r" b="b"/>
              <a:pathLst>
                <a:path w="18225" h="25099" extrusionOk="0">
                  <a:moveTo>
                    <a:pt x="16057" y="0"/>
                  </a:moveTo>
                  <a:cubicBezTo>
                    <a:pt x="16047" y="0"/>
                    <a:pt x="16038" y="1"/>
                    <a:pt x="16029" y="1"/>
                  </a:cubicBezTo>
                  <a:cubicBezTo>
                    <a:pt x="16014" y="1"/>
                    <a:pt x="15999" y="1"/>
                    <a:pt x="15984" y="16"/>
                  </a:cubicBezTo>
                  <a:lnTo>
                    <a:pt x="0" y="4542"/>
                  </a:lnTo>
                  <a:cubicBezTo>
                    <a:pt x="0" y="4542"/>
                    <a:pt x="2743" y="25099"/>
                    <a:pt x="2826" y="25099"/>
                  </a:cubicBezTo>
                  <a:cubicBezTo>
                    <a:pt x="2826" y="25099"/>
                    <a:pt x="2827" y="25098"/>
                    <a:pt x="2827" y="25097"/>
                  </a:cubicBezTo>
                  <a:cubicBezTo>
                    <a:pt x="2887" y="24902"/>
                    <a:pt x="16044" y="20180"/>
                    <a:pt x="17999" y="19474"/>
                  </a:cubicBezTo>
                  <a:cubicBezTo>
                    <a:pt x="18134" y="19429"/>
                    <a:pt x="18224" y="19278"/>
                    <a:pt x="18209" y="19128"/>
                  </a:cubicBezTo>
                  <a:lnTo>
                    <a:pt x="16390" y="302"/>
                  </a:lnTo>
                  <a:cubicBezTo>
                    <a:pt x="16376" y="131"/>
                    <a:pt x="16226" y="0"/>
                    <a:pt x="1605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8" name="Google Shape;968;p38"/>
            <p:cNvSpPr/>
            <p:nvPr/>
          </p:nvSpPr>
          <p:spPr>
            <a:xfrm>
              <a:off x="7009775" y="3816150"/>
              <a:ext cx="269175" cy="657125"/>
            </a:xfrm>
            <a:custGeom>
              <a:avLst/>
              <a:gdLst/>
              <a:ahLst/>
              <a:cxnLst/>
              <a:rect l="l" t="t" r="r" b="b"/>
              <a:pathLst>
                <a:path w="10767" h="26285" extrusionOk="0">
                  <a:moveTo>
                    <a:pt x="76" y="1"/>
                  </a:moveTo>
                  <a:cubicBezTo>
                    <a:pt x="31" y="1"/>
                    <a:pt x="1" y="31"/>
                    <a:pt x="1" y="76"/>
                  </a:cubicBezTo>
                  <a:lnTo>
                    <a:pt x="1805" y="16481"/>
                  </a:lnTo>
                  <a:cubicBezTo>
                    <a:pt x="1805" y="16496"/>
                    <a:pt x="1805" y="16511"/>
                    <a:pt x="1820" y="16526"/>
                  </a:cubicBezTo>
                  <a:lnTo>
                    <a:pt x="10767" y="26285"/>
                  </a:lnTo>
                  <a:lnTo>
                    <a:pt x="7760" y="5805"/>
                  </a:lnTo>
                  <a:lnTo>
                    <a:pt x="136" y="16"/>
                  </a:lnTo>
                  <a:cubicBezTo>
                    <a:pt x="121" y="1"/>
                    <a:pt x="91" y="1"/>
                    <a:pt x="7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" name="Google Shape;969;p38"/>
            <p:cNvSpPr/>
            <p:nvPr/>
          </p:nvSpPr>
          <p:spPr>
            <a:xfrm>
              <a:off x="7198125" y="4039450"/>
              <a:ext cx="53775" cy="29350"/>
            </a:xfrm>
            <a:custGeom>
              <a:avLst/>
              <a:gdLst/>
              <a:ahLst/>
              <a:cxnLst/>
              <a:rect l="l" t="t" r="r" b="b"/>
              <a:pathLst>
                <a:path w="2151" h="1174" fill="none" extrusionOk="0">
                  <a:moveTo>
                    <a:pt x="0" y="106"/>
                  </a:moveTo>
                  <a:cubicBezTo>
                    <a:pt x="0" y="106"/>
                    <a:pt x="15" y="1174"/>
                    <a:pt x="1083" y="1143"/>
                  </a:cubicBezTo>
                  <a:cubicBezTo>
                    <a:pt x="2150" y="1128"/>
                    <a:pt x="2060" y="1"/>
                    <a:pt x="2060" y="1"/>
                  </a:cubicBezTo>
                </a:path>
              </a:pathLst>
            </a:custGeom>
            <a:noFill/>
            <a:ln w="94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" name="Google Shape;970;p38"/>
            <p:cNvSpPr/>
            <p:nvPr/>
          </p:nvSpPr>
          <p:spPr>
            <a:xfrm>
              <a:off x="7205625" y="4092075"/>
              <a:ext cx="53800" cy="29350"/>
            </a:xfrm>
            <a:custGeom>
              <a:avLst/>
              <a:gdLst/>
              <a:ahLst/>
              <a:cxnLst/>
              <a:rect l="l" t="t" r="r" b="b"/>
              <a:pathLst>
                <a:path w="2152" h="1174" fill="none" extrusionOk="0">
                  <a:moveTo>
                    <a:pt x="1" y="106"/>
                  </a:moveTo>
                  <a:cubicBezTo>
                    <a:pt x="1" y="106"/>
                    <a:pt x="16" y="1174"/>
                    <a:pt x="1083" y="1159"/>
                  </a:cubicBezTo>
                  <a:cubicBezTo>
                    <a:pt x="2151" y="1129"/>
                    <a:pt x="2061" y="1"/>
                    <a:pt x="2061" y="1"/>
                  </a:cubicBezTo>
                </a:path>
              </a:pathLst>
            </a:custGeom>
            <a:noFill/>
            <a:ln w="94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" name="Google Shape;971;p38"/>
            <p:cNvSpPr/>
            <p:nvPr/>
          </p:nvSpPr>
          <p:spPr>
            <a:xfrm>
              <a:off x="7212775" y="4145075"/>
              <a:ext cx="53775" cy="29350"/>
            </a:xfrm>
            <a:custGeom>
              <a:avLst/>
              <a:gdLst/>
              <a:ahLst/>
              <a:cxnLst/>
              <a:rect l="l" t="t" r="r" b="b"/>
              <a:pathLst>
                <a:path w="2151" h="1174" fill="none" extrusionOk="0">
                  <a:moveTo>
                    <a:pt x="1" y="106"/>
                  </a:moveTo>
                  <a:cubicBezTo>
                    <a:pt x="1" y="106"/>
                    <a:pt x="16" y="1174"/>
                    <a:pt x="1083" y="1144"/>
                  </a:cubicBezTo>
                  <a:cubicBezTo>
                    <a:pt x="2151" y="1129"/>
                    <a:pt x="2061" y="1"/>
                    <a:pt x="2061" y="1"/>
                  </a:cubicBezTo>
                </a:path>
              </a:pathLst>
            </a:custGeom>
            <a:noFill/>
            <a:ln w="94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" name="Google Shape;972;p38"/>
            <p:cNvSpPr/>
            <p:nvPr/>
          </p:nvSpPr>
          <p:spPr>
            <a:xfrm>
              <a:off x="7220300" y="4198100"/>
              <a:ext cx="53775" cy="28950"/>
            </a:xfrm>
            <a:custGeom>
              <a:avLst/>
              <a:gdLst/>
              <a:ahLst/>
              <a:cxnLst/>
              <a:rect l="l" t="t" r="r" b="b"/>
              <a:pathLst>
                <a:path w="2151" h="1158" fill="none" extrusionOk="0">
                  <a:moveTo>
                    <a:pt x="0" y="90"/>
                  </a:moveTo>
                  <a:cubicBezTo>
                    <a:pt x="0" y="90"/>
                    <a:pt x="15" y="1158"/>
                    <a:pt x="1083" y="1143"/>
                  </a:cubicBezTo>
                  <a:cubicBezTo>
                    <a:pt x="2150" y="1113"/>
                    <a:pt x="2060" y="0"/>
                    <a:pt x="2060" y="0"/>
                  </a:cubicBezTo>
                </a:path>
              </a:pathLst>
            </a:custGeom>
            <a:noFill/>
            <a:ln w="94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" name="Google Shape;973;p38"/>
            <p:cNvSpPr/>
            <p:nvPr/>
          </p:nvSpPr>
          <p:spPr>
            <a:xfrm>
              <a:off x="7227425" y="4250725"/>
              <a:ext cx="53800" cy="29350"/>
            </a:xfrm>
            <a:custGeom>
              <a:avLst/>
              <a:gdLst/>
              <a:ahLst/>
              <a:cxnLst/>
              <a:rect l="l" t="t" r="r" b="b"/>
              <a:pathLst>
                <a:path w="2152" h="1174" fill="none" extrusionOk="0">
                  <a:moveTo>
                    <a:pt x="1" y="106"/>
                  </a:moveTo>
                  <a:cubicBezTo>
                    <a:pt x="1" y="106"/>
                    <a:pt x="31" y="1173"/>
                    <a:pt x="1084" y="1143"/>
                  </a:cubicBezTo>
                  <a:cubicBezTo>
                    <a:pt x="2151" y="1128"/>
                    <a:pt x="2061" y="0"/>
                    <a:pt x="2061" y="0"/>
                  </a:cubicBezTo>
                </a:path>
              </a:pathLst>
            </a:custGeom>
            <a:noFill/>
            <a:ln w="94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" name="Google Shape;974;p38"/>
            <p:cNvSpPr/>
            <p:nvPr/>
          </p:nvSpPr>
          <p:spPr>
            <a:xfrm>
              <a:off x="7234575" y="4303725"/>
              <a:ext cx="53775" cy="28975"/>
            </a:xfrm>
            <a:custGeom>
              <a:avLst/>
              <a:gdLst/>
              <a:ahLst/>
              <a:cxnLst/>
              <a:rect l="l" t="t" r="r" b="b"/>
              <a:pathLst>
                <a:path w="2151" h="1159" fill="none" extrusionOk="0">
                  <a:moveTo>
                    <a:pt x="1" y="91"/>
                  </a:moveTo>
                  <a:cubicBezTo>
                    <a:pt x="1" y="91"/>
                    <a:pt x="31" y="1158"/>
                    <a:pt x="1098" y="1143"/>
                  </a:cubicBezTo>
                  <a:cubicBezTo>
                    <a:pt x="2151" y="1128"/>
                    <a:pt x="2076" y="0"/>
                    <a:pt x="2076" y="0"/>
                  </a:cubicBezTo>
                </a:path>
              </a:pathLst>
            </a:custGeom>
            <a:noFill/>
            <a:ln w="94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" name="Google Shape;975;p38"/>
            <p:cNvSpPr/>
            <p:nvPr/>
          </p:nvSpPr>
          <p:spPr>
            <a:xfrm>
              <a:off x="7242100" y="4356350"/>
              <a:ext cx="53775" cy="29350"/>
            </a:xfrm>
            <a:custGeom>
              <a:avLst/>
              <a:gdLst/>
              <a:ahLst/>
              <a:cxnLst/>
              <a:rect l="l" t="t" r="r" b="b"/>
              <a:pathLst>
                <a:path w="2151" h="1174" fill="none" extrusionOk="0">
                  <a:moveTo>
                    <a:pt x="0" y="106"/>
                  </a:moveTo>
                  <a:cubicBezTo>
                    <a:pt x="0" y="106"/>
                    <a:pt x="30" y="1173"/>
                    <a:pt x="1083" y="1143"/>
                  </a:cubicBezTo>
                  <a:cubicBezTo>
                    <a:pt x="2151" y="1128"/>
                    <a:pt x="2060" y="1"/>
                    <a:pt x="2060" y="1"/>
                  </a:cubicBezTo>
                </a:path>
              </a:pathLst>
            </a:custGeom>
            <a:noFill/>
            <a:ln w="94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" name="Google Shape;976;p38"/>
            <p:cNvSpPr/>
            <p:nvPr/>
          </p:nvSpPr>
          <p:spPr>
            <a:xfrm>
              <a:off x="7249625" y="4409350"/>
              <a:ext cx="53775" cy="28975"/>
            </a:xfrm>
            <a:custGeom>
              <a:avLst/>
              <a:gdLst/>
              <a:ahLst/>
              <a:cxnLst/>
              <a:rect l="l" t="t" r="r" b="b"/>
              <a:pathLst>
                <a:path w="2151" h="1159" fill="none" extrusionOk="0">
                  <a:moveTo>
                    <a:pt x="0" y="106"/>
                  </a:moveTo>
                  <a:cubicBezTo>
                    <a:pt x="0" y="106"/>
                    <a:pt x="15" y="1159"/>
                    <a:pt x="1083" y="1143"/>
                  </a:cubicBezTo>
                  <a:cubicBezTo>
                    <a:pt x="2150" y="1128"/>
                    <a:pt x="2060" y="1"/>
                    <a:pt x="2060" y="1"/>
                  </a:cubicBezTo>
                </a:path>
              </a:pathLst>
            </a:custGeom>
            <a:noFill/>
            <a:ln w="94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" name="Google Shape;977;p38"/>
            <p:cNvSpPr/>
            <p:nvPr/>
          </p:nvSpPr>
          <p:spPr>
            <a:xfrm>
              <a:off x="7784925" y="4123625"/>
              <a:ext cx="322550" cy="222325"/>
            </a:xfrm>
            <a:custGeom>
              <a:avLst/>
              <a:gdLst/>
              <a:ahLst/>
              <a:cxnLst/>
              <a:rect l="l" t="t" r="r" b="b"/>
              <a:pathLst>
                <a:path w="12902" h="8893" extrusionOk="0">
                  <a:moveTo>
                    <a:pt x="3392" y="1"/>
                  </a:moveTo>
                  <a:cubicBezTo>
                    <a:pt x="1974" y="1"/>
                    <a:pt x="1031" y="1030"/>
                    <a:pt x="556" y="2017"/>
                  </a:cubicBezTo>
                  <a:cubicBezTo>
                    <a:pt x="0" y="3205"/>
                    <a:pt x="241" y="4964"/>
                    <a:pt x="1128" y="5836"/>
                  </a:cubicBezTo>
                  <a:cubicBezTo>
                    <a:pt x="2000" y="6723"/>
                    <a:pt x="5188" y="8167"/>
                    <a:pt x="7383" y="8723"/>
                  </a:cubicBezTo>
                  <a:cubicBezTo>
                    <a:pt x="7818" y="8836"/>
                    <a:pt x="8257" y="8892"/>
                    <a:pt x="8686" y="8892"/>
                  </a:cubicBezTo>
                  <a:cubicBezTo>
                    <a:pt x="10424" y="8892"/>
                    <a:pt x="11995" y="7973"/>
                    <a:pt x="12405" y="6212"/>
                  </a:cubicBezTo>
                  <a:cubicBezTo>
                    <a:pt x="12901" y="4017"/>
                    <a:pt x="10526" y="1641"/>
                    <a:pt x="10526" y="1641"/>
                  </a:cubicBezTo>
                  <a:lnTo>
                    <a:pt x="9518" y="1521"/>
                  </a:lnTo>
                  <a:cubicBezTo>
                    <a:pt x="9518" y="1521"/>
                    <a:pt x="6255" y="709"/>
                    <a:pt x="4316" y="137"/>
                  </a:cubicBezTo>
                  <a:cubicBezTo>
                    <a:pt x="3988" y="43"/>
                    <a:pt x="3680" y="1"/>
                    <a:pt x="3392" y="1"/>
                  </a:cubicBezTo>
                  <a:close/>
                </a:path>
              </a:pathLst>
            </a:custGeom>
            <a:solidFill>
              <a:srgbClr val="7156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" name="Google Shape;978;p38"/>
            <p:cNvSpPr/>
            <p:nvPr/>
          </p:nvSpPr>
          <p:spPr>
            <a:xfrm>
              <a:off x="7784925" y="4113125"/>
              <a:ext cx="322550" cy="242875"/>
            </a:xfrm>
            <a:custGeom>
              <a:avLst/>
              <a:gdLst/>
              <a:ahLst/>
              <a:cxnLst/>
              <a:rect l="l" t="t" r="r" b="b"/>
              <a:pathLst>
                <a:path w="12902" h="9715" fill="none" extrusionOk="0">
                  <a:moveTo>
                    <a:pt x="9518" y="1941"/>
                  </a:moveTo>
                  <a:cubicBezTo>
                    <a:pt x="9518" y="1941"/>
                    <a:pt x="6255" y="1129"/>
                    <a:pt x="4316" y="557"/>
                  </a:cubicBezTo>
                  <a:cubicBezTo>
                    <a:pt x="2376" y="1"/>
                    <a:pt x="1128" y="1249"/>
                    <a:pt x="556" y="2437"/>
                  </a:cubicBezTo>
                  <a:cubicBezTo>
                    <a:pt x="0" y="3625"/>
                    <a:pt x="241" y="5384"/>
                    <a:pt x="1128" y="6256"/>
                  </a:cubicBezTo>
                  <a:cubicBezTo>
                    <a:pt x="2000" y="7143"/>
                    <a:pt x="5188" y="8587"/>
                    <a:pt x="7383" y="9143"/>
                  </a:cubicBezTo>
                  <a:cubicBezTo>
                    <a:pt x="9578" y="9714"/>
                    <a:pt x="11894" y="8827"/>
                    <a:pt x="12405" y="6632"/>
                  </a:cubicBezTo>
                  <a:cubicBezTo>
                    <a:pt x="12901" y="4437"/>
                    <a:pt x="10526" y="2061"/>
                    <a:pt x="10526" y="206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" name="Google Shape;979;p38"/>
            <p:cNvSpPr/>
            <p:nvPr/>
          </p:nvSpPr>
          <p:spPr>
            <a:xfrm>
              <a:off x="7517150" y="3995850"/>
              <a:ext cx="324175" cy="234600"/>
            </a:xfrm>
            <a:custGeom>
              <a:avLst/>
              <a:gdLst/>
              <a:ahLst/>
              <a:cxnLst/>
              <a:rect l="l" t="t" r="r" b="b"/>
              <a:pathLst>
                <a:path w="12967" h="9384" extrusionOk="0">
                  <a:moveTo>
                    <a:pt x="4781" y="1"/>
                  </a:moveTo>
                  <a:cubicBezTo>
                    <a:pt x="4669" y="1"/>
                    <a:pt x="4556" y="15"/>
                    <a:pt x="4441" y="46"/>
                  </a:cubicBezTo>
                  <a:cubicBezTo>
                    <a:pt x="3749" y="241"/>
                    <a:pt x="1434" y="1429"/>
                    <a:pt x="682" y="2301"/>
                  </a:cubicBezTo>
                  <a:cubicBezTo>
                    <a:pt x="1" y="3105"/>
                    <a:pt x="146" y="3439"/>
                    <a:pt x="403" y="3439"/>
                  </a:cubicBezTo>
                  <a:cubicBezTo>
                    <a:pt x="430" y="3439"/>
                    <a:pt x="458" y="3436"/>
                    <a:pt x="486" y="3429"/>
                  </a:cubicBezTo>
                  <a:cubicBezTo>
                    <a:pt x="802" y="3369"/>
                    <a:pt x="1494" y="2933"/>
                    <a:pt x="1689" y="2812"/>
                  </a:cubicBezTo>
                  <a:cubicBezTo>
                    <a:pt x="1870" y="2677"/>
                    <a:pt x="3253" y="1865"/>
                    <a:pt x="3253" y="1865"/>
                  </a:cubicBezTo>
                  <a:lnTo>
                    <a:pt x="3253" y="1865"/>
                  </a:lnTo>
                  <a:cubicBezTo>
                    <a:pt x="3253" y="1865"/>
                    <a:pt x="1494" y="3369"/>
                    <a:pt x="1058" y="3940"/>
                  </a:cubicBezTo>
                  <a:cubicBezTo>
                    <a:pt x="681" y="4420"/>
                    <a:pt x="764" y="4911"/>
                    <a:pt x="1161" y="4911"/>
                  </a:cubicBezTo>
                  <a:cubicBezTo>
                    <a:pt x="1224" y="4911"/>
                    <a:pt x="1295" y="4899"/>
                    <a:pt x="1373" y="4872"/>
                  </a:cubicBezTo>
                  <a:cubicBezTo>
                    <a:pt x="1930" y="4692"/>
                    <a:pt x="2621" y="4000"/>
                    <a:pt x="2937" y="3880"/>
                  </a:cubicBezTo>
                  <a:cubicBezTo>
                    <a:pt x="3253" y="3745"/>
                    <a:pt x="4245" y="3309"/>
                    <a:pt x="4245" y="3308"/>
                  </a:cubicBezTo>
                  <a:lnTo>
                    <a:pt x="4245" y="3308"/>
                  </a:lnTo>
                  <a:cubicBezTo>
                    <a:pt x="4245" y="3309"/>
                    <a:pt x="2561" y="4812"/>
                    <a:pt x="2306" y="5384"/>
                  </a:cubicBezTo>
                  <a:cubicBezTo>
                    <a:pt x="2065" y="5940"/>
                    <a:pt x="2366" y="6256"/>
                    <a:pt x="2682" y="6256"/>
                  </a:cubicBezTo>
                  <a:cubicBezTo>
                    <a:pt x="2997" y="6256"/>
                    <a:pt x="3809" y="5188"/>
                    <a:pt x="4005" y="5008"/>
                  </a:cubicBezTo>
                  <a:cubicBezTo>
                    <a:pt x="4381" y="4707"/>
                    <a:pt x="4787" y="4436"/>
                    <a:pt x="5193" y="4181"/>
                  </a:cubicBezTo>
                  <a:lnTo>
                    <a:pt x="5193" y="4181"/>
                  </a:lnTo>
                  <a:cubicBezTo>
                    <a:pt x="5193" y="4181"/>
                    <a:pt x="4065" y="5820"/>
                    <a:pt x="3689" y="6060"/>
                  </a:cubicBezTo>
                  <a:cubicBezTo>
                    <a:pt x="3379" y="6271"/>
                    <a:pt x="3703" y="6696"/>
                    <a:pt x="4146" y="6696"/>
                  </a:cubicBezTo>
                  <a:cubicBezTo>
                    <a:pt x="4240" y="6696"/>
                    <a:pt x="4340" y="6677"/>
                    <a:pt x="4441" y="6632"/>
                  </a:cubicBezTo>
                  <a:cubicBezTo>
                    <a:pt x="4997" y="6376"/>
                    <a:pt x="6260" y="5188"/>
                    <a:pt x="6260" y="5188"/>
                  </a:cubicBezTo>
                  <a:cubicBezTo>
                    <a:pt x="6260" y="5188"/>
                    <a:pt x="6817" y="6692"/>
                    <a:pt x="7508" y="7323"/>
                  </a:cubicBezTo>
                  <a:cubicBezTo>
                    <a:pt x="8200" y="7940"/>
                    <a:pt x="9508" y="8195"/>
                    <a:pt x="9508" y="8195"/>
                  </a:cubicBezTo>
                  <a:lnTo>
                    <a:pt x="9824" y="8511"/>
                  </a:lnTo>
                  <a:cubicBezTo>
                    <a:pt x="9824" y="8511"/>
                    <a:pt x="10456" y="9383"/>
                    <a:pt x="11207" y="9383"/>
                  </a:cubicBezTo>
                  <a:cubicBezTo>
                    <a:pt x="11959" y="9383"/>
                    <a:pt x="12967" y="8015"/>
                    <a:pt x="12967" y="6947"/>
                  </a:cubicBezTo>
                  <a:cubicBezTo>
                    <a:pt x="12967" y="5880"/>
                    <a:pt x="11704" y="5564"/>
                    <a:pt x="11267" y="5308"/>
                  </a:cubicBezTo>
                  <a:cubicBezTo>
                    <a:pt x="10831" y="5068"/>
                    <a:pt x="7253" y="1745"/>
                    <a:pt x="6501" y="993"/>
                  </a:cubicBezTo>
                  <a:cubicBezTo>
                    <a:pt x="5874" y="366"/>
                    <a:pt x="5342" y="1"/>
                    <a:pt x="4781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7623275" y="4045850"/>
              <a:ext cx="48525" cy="32725"/>
            </a:xfrm>
            <a:custGeom>
              <a:avLst/>
              <a:gdLst/>
              <a:ahLst/>
              <a:cxnLst/>
              <a:rect l="l" t="t" r="r" b="b"/>
              <a:pathLst>
                <a:path w="1941" h="1309" fill="none" extrusionOk="0">
                  <a:moveTo>
                    <a:pt x="0" y="1308"/>
                  </a:moveTo>
                  <a:lnTo>
                    <a:pt x="1399" y="121"/>
                  </a:lnTo>
                  <a:cubicBezTo>
                    <a:pt x="1564" y="0"/>
                    <a:pt x="1790" y="30"/>
                    <a:pt x="1940" y="166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1" name="Google Shape;981;p38"/>
            <p:cNvSpPr/>
            <p:nvPr/>
          </p:nvSpPr>
          <p:spPr>
            <a:xfrm>
              <a:off x="7646950" y="4080800"/>
              <a:ext cx="24850" cy="19575"/>
            </a:xfrm>
            <a:custGeom>
              <a:avLst/>
              <a:gdLst/>
              <a:ahLst/>
              <a:cxnLst/>
              <a:rect l="l" t="t" r="r" b="b"/>
              <a:pathLst>
                <a:path w="994" h="783" fill="none" extrusionOk="0">
                  <a:moveTo>
                    <a:pt x="1" y="783"/>
                  </a:moveTo>
                  <a:cubicBezTo>
                    <a:pt x="1" y="783"/>
                    <a:pt x="542" y="1"/>
                    <a:pt x="993" y="1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2" name="Google Shape;982;p38"/>
            <p:cNvSpPr/>
            <p:nvPr/>
          </p:nvSpPr>
          <p:spPr>
            <a:xfrm>
              <a:off x="7598475" y="4012400"/>
              <a:ext cx="53775" cy="30075"/>
            </a:xfrm>
            <a:custGeom>
              <a:avLst/>
              <a:gdLst/>
              <a:ahLst/>
              <a:cxnLst/>
              <a:rect l="l" t="t" r="r" b="b"/>
              <a:pathLst>
                <a:path w="2151" h="1203" fill="none" extrusionOk="0">
                  <a:moveTo>
                    <a:pt x="0" y="1203"/>
                  </a:moveTo>
                  <a:lnTo>
                    <a:pt x="1549" y="75"/>
                  </a:lnTo>
                  <a:cubicBezTo>
                    <a:pt x="1759" y="0"/>
                    <a:pt x="1985" y="30"/>
                    <a:pt x="2150" y="180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3" name="Google Shape;983;p38"/>
            <p:cNvSpPr/>
            <p:nvPr/>
          </p:nvSpPr>
          <p:spPr>
            <a:xfrm>
              <a:off x="7761225" y="4126675"/>
              <a:ext cx="80100" cy="103775"/>
            </a:xfrm>
            <a:custGeom>
              <a:avLst/>
              <a:gdLst/>
              <a:ahLst/>
              <a:cxnLst/>
              <a:rect l="l" t="t" r="r" b="b"/>
              <a:pathLst>
                <a:path w="3204" h="4151" extrusionOk="0">
                  <a:moveTo>
                    <a:pt x="1399" y="0"/>
                  </a:moveTo>
                  <a:lnTo>
                    <a:pt x="1399" y="0"/>
                  </a:lnTo>
                  <a:cubicBezTo>
                    <a:pt x="1504" y="617"/>
                    <a:pt x="1565" y="2030"/>
                    <a:pt x="1" y="3203"/>
                  </a:cubicBezTo>
                  <a:lnTo>
                    <a:pt x="61" y="3278"/>
                  </a:lnTo>
                  <a:cubicBezTo>
                    <a:pt x="61" y="3278"/>
                    <a:pt x="693" y="4150"/>
                    <a:pt x="1444" y="4150"/>
                  </a:cubicBezTo>
                  <a:cubicBezTo>
                    <a:pt x="2196" y="4150"/>
                    <a:pt x="3204" y="2782"/>
                    <a:pt x="3204" y="1714"/>
                  </a:cubicBezTo>
                  <a:cubicBezTo>
                    <a:pt x="3204" y="647"/>
                    <a:pt x="1941" y="331"/>
                    <a:pt x="1504" y="75"/>
                  </a:cubicBezTo>
                  <a:cubicBezTo>
                    <a:pt x="1459" y="60"/>
                    <a:pt x="1429" y="30"/>
                    <a:pt x="1399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4" name="Google Shape;984;p38"/>
            <p:cNvSpPr/>
            <p:nvPr/>
          </p:nvSpPr>
          <p:spPr>
            <a:xfrm>
              <a:off x="7496975" y="3527450"/>
              <a:ext cx="182700" cy="283850"/>
            </a:xfrm>
            <a:custGeom>
              <a:avLst/>
              <a:gdLst/>
              <a:ahLst/>
              <a:cxnLst/>
              <a:rect l="l" t="t" r="r" b="b"/>
              <a:pathLst>
                <a:path w="7308" h="11354" extrusionOk="0">
                  <a:moveTo>
                    <a:pt x="6391" y="1"/>
                  </a:moveTo>
                  <a:cubicBezTo>
                    <a:pt x="6391" y="1"/>
                    <a:pt x="4195" y="3234"/>
                    <a:pt x="2180" y="4512"/>
                  </a:cubicBezTo>
                  <a:cubicBezTo>
                    <a:pt x="166" y="5790"/>
                    <a:pt x="0" y="6226"/>
                    <a:pt x="0" y="6226"/>
                  </a:cubicBezTo>
                  <a:cubicBezTo>
                    <a:pt x="0" y="6226"/>
                    <a:pt x="1932" y="11354"/>
                    <a:pt x="2428" y="11354"/>
                  </a:cubicBezTo>
                  <a:cubicBezTo>
                    <a:pt x="2430" y="11354"/>
                    <a:pt x="2433" y="11354"/>
                    <a:pt x="2436" y="11353"/>
                  </a:cubicBezTo>
                  <a:cubicBezTo>
                    <a:pt x="2932" y="11293"/>
                    <a:pt x="4090" y="9639"/>
                    <a:pt x="5293" y="7865"/>
                  </a:cubicBezTo>
                  <a:cubicBezTo>
                    <a:pt x="6511" y="6106"/>
                    <a:pt x="7188" y="3970"/>
                    <a:pt x="7248" y="2813"/>
                  </a:cubicBezTo>
                  <a:cubicBezTo>
                    <a:pt x="7308" y="1640"/>
                    <a:pt x="6391" y="1"/>
                    <a:pt x="6391" y="1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5" name="Google Shape;985;p38"/>
            <p:cNvSpPr/>
            <p:nvPr/>
          </p:nvSpPr>
          <p:spPr>
            <a:xfrm>
              <a:off x="7357875" y="3346250"/>
              <a:ext cx="375200" cy="347250"/>
            </a:xfrm>
            <a:custGeom>
              <a:avLst/>
              <a:gdLst/>
              <a:ahLst/>
              <a:cxnLst/>
              <a:rect l="l" t="t" r="r" b="b"/>
              <a:pathLst>
                <a:path w="15008" h="13890" extrusionOk="0">
                  <a:moveTo>
                    <a:pt x="3618" y="0"/>
                  </a:moveTo>
                  <a:cubicBezTo>
                    <a:pt x="2036" y="0"/>
                    <a:pt x="467" y="281"/>
                    <a:pt x="256" y="1565"/>
                  </a:cubicBezTo>
                  <a:cubicBezTo>
                    <a:pt x="256" y="1565"/>
                    <a:pt x="1" y="5535"/>
                    <a:pt x="316" y="7309"/>
                  </a:cubicBezTo>
                  <a:cubicBezTo>
                    <a:pt x="617" y="9083"/>
                    <a:pt x="2376" y="13098"/>
                    <a:pt x="3113" y="13474"/>
                  </a:cubicBezTo>
                  <a:cubicBezTo>
                    <a:pt x="3560" y="13693"/>
                    <a:pt x="4074" y="13890"/>
                    <a:pt x="4748" y="13890"/>
                  </a:cubicBezTo>
                  <a:cubicBezTo>
                    <a:pt x="5185" y="13890"/>
                    <a:pt x="5689" y="13807"/>
                    <a:pt x="6286" y="13594"/>
                  </a:cubicBezTo>
                  <a:cubicBezTo>
                    <a:pt x="7820" y="13038"/>
                    <a:pt x="9579" y="12181"/>
                    <a:pt x="10752" y="11023"/>
                  </a:cubicBezTo>
                  <a:cubicBezTo>
                    <a:pt x="11910" y="9865"/>
                    <a:pt x="12270" y="8166"/>
                    <a:pt x="12270" y="7850"/>
                  </a:cubicBezTo>
                  <a:lnTo>
                    <a:pt x="12270" y="7309"/>
                  </a:lnTo>
                  <a:cubicBezTo>
                    <a:pt x="12270" y="7309"/>
                    <a:pt x="14045" y="6572"/>
                    <a:pt x="14526" y="4918"/>
                  </a:cubicBezTo>
                  <a:cubicBezTo>
                    <a:pt x="15007" y="3279"/>
                    <a:pt x="14586" y="2362"/>
                    <a:pt x="14345" y="2001"/>
                  </a:cubicBezTo>
                  <a:cubicBezTo>
                    <a:pt x="14090" y="1625"/>
                    <a:pt x="8120" y="227"/>
                    <a:pt x="6526" y="167"/>
                  </a:cubicBezTo>
                  <a:cubicBezTo>
                    <a:pt x="5871" y="142"/>
                    <a:pt x="4741" y="0"/>
                    <a:pt x="3618" y="0"/>
                  </a:cubicBez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6" name="Google Shape;986;p38"/>
            <p:cNvSpPr/>
            <p:nvPr/>
          </p:nvSpPr>
          <p:spPr>
            <a:xfrm>
              <a:off x="7321425" y="3178950"/>
              <a:ext cx="441325" cy="221675"/>
            </a:xfrm>
            <a:custGeom>
              <a:avLst/>
              <a:gdLst/>
              <a:ahLst/>
              <a:cxnLst/>
              <a:rect l="l" t="t" r="r" b="b"/>
              <a:pathLst>
                <a:path w="17653" h="8867" extrusionOk="0">
                  <a:moveTo>
                    <a:pt x="8216" y="0"/>
                  </a:moveTo>
                  <a:cubicBezTo>
                    <a:pt x="7465" y="0"/>
                    <a:pt x="6691" y="113"/>
                    <a:pt x="5924" y="378"/>
                  </a:cubicBezTo>
                  <a:cubicBezTo>
                    <a:pt x="3113" y="1370"/>
                    <a:pt x="0" y="4227"/>
                    <a:pt x="0" y="5265"/>
                  </a:cubicBezTo>
                  <a:cubicBezTo>
                    <a:pt x="0" y="6302"/>
                    <a:pt x="1278" y="7475"/>
                    <a:pt x="1278" y="7475"/>
                  </a:cubicBezTo>
                  <a:cubicBezTo>
                    <a:pt x="2097" y="7283"/>
                    <a:pt x="3217" y="7215"/>
                    <a:pt x="4387" y="7215"/>
                  </a:cubicBezTo>
                  <a:cubicBezTo>
                    <a:pt x="6612" y="7215"/>
                    <a:pt x="9022" y="7462"/>
                    <a:pt x="9909" y="7580"/>
                  </a:cubicBezTo>
                  <a:cubicBezTo>
                    <a:pt x="11185" y="7752"/>
                    <a:pt x="15452" y="8867"/>
                    <a:pt x="16174" y="8867"/>
                  </a:cubicBezTo>
                  <a:cubicBezTo>
                    <a:pt x="16210" y="8867"/>
                    <a:pt x="16237" y="8864"/>
                    <a:pt x="16255" y="8858"/>
                  </a:cubicBezTo>
                  <a:cubicBezTo>
                    <a:pt x="16615" y="8738"/>
                    <a:pt x="17653" y="7701"/>
                    <a:pt x="17232" y="6362"/>
                  </a:cubicBezTo>
                  <a:cubicBezTo>
                    <a:pt x="16796" y="5024"/>
                    <a:pt x="14856" y="2814"/>
                    <a:pt x="13262" y="1656"/>
                  </a:cubicBezTo>
                  <a:cubicBezTo>
                    <a:pt x="12101" y="812"/>
                    <a:pt x="10236" y="0"/>
                    <a:pt x="8216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7" name="Google Shape;987;p38"/>
            <p:cNvSpPr/>
            <p:nvPr/>
          </p:nvSpPr>
          <p:spPr>
            <a:xfrm>
              <a:off x="7293600" y="3347725"/>
              <a:ext cx="312025" cy="67725"/>
            </a:xfrm>
            <a:custGeom>
              <a:avLst/>
              <a:gdLst/>
              <a:ahLst/>
              <a:cxnLst/>
              <a:rect l="l" t="t" r="r" b="b"/>
              <a:pathLst>
                <a:path w="12481" h="2709" extrusionOk="0">
                  <a:moveTo>
                    <a:pt x="5425" y="0"/>
                  </a:moveTo>
                  <a:cubicBezTo>
                    <a:pt x="5220" y="0"/>
                    <a:pt x="5020" y="6"/>
                    <a:pt x="4827" y="17"/>
                  </a:cubicBezTo>
                  <a:cubicBezTo>
                    <a:pt x="1820" y="213"/>
                    <a:pt x="0" y="1717"/>
                    <a:pt x="2451" y="2528"/>
                  </a:cubicBezTo>
                  <a:cubicBezTo>
                    <a:pt x="2832" y="2655"/>
                    <a:pt x="3337" y="2709"/>
                    <a:pt x="3920" y="2709"/>
                  </a:cubicBezTo>
                  <a:cubicBezTo>
                    <a:pt x="7073" y="2709"/>
                    <a:pt x="12481" y="1145"/>
                    <a:pt x="12481" y="1145"/>
                  </a:cubicBezTo>
                  <a:cubicBezTo>
                    <a:pt x="12481" y="1145"/>
                    <a:pt x="8401" y="0"/>
                    <a:pt x="5425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8" name="Google Shape;988;p38"/>
            <p:cNvSpPr/>
            <p:nvPr/>
          </p:nvSpPr>
          <p:spPr>
            <a:xfrm>
              <a:off x="7002275" y="4021775"/>
              <a:ext cx="54525" cy="40075"/>
            </a:xfrm>
            <a:custGeom>
              <a:avLst/>
              <a:gdLst/>
              <a:ahLst/>
              <a:cxnLst/>
              <a:rect l="l" t="t" r="r" b="b"/>
              <a:pathLst>
                <a:path w="2181" h="1603" extrusionOk="0">
                  <a:moveTo>
                    <a:pt x="90" y="1"/>
                  </a:moveTo>
                  <a:lnTo>
                    <a:pt x="90" y="1"/>
                  </a:lnTo>
                  <a:cubicBezTo>
                    <a:pt x="0" y="362"/>
                    <a:pt x="75" y="753"/>
                    <a:pt x="316" y="1069"/>
                  </a:cubicBezTo>
                  <a:cubicBezTo>
                    <a:pt x="624" y="1425"/>
                    <a:pt x="1224" y="1603"/>
                    <a:pt x="1566" y="1603"/>
                  </a:cubicBezTo>
                  <a:cubicBezTo>
                    <a:pt x="1657" y="1603"/>
                    <a:pt x="1730" y="1590"/>
                    <a:pt x="1774" y="1565"/>
                  </a:cubicBezTo>
                  <a:cubicBezTo>
                    <a:pt x="2180" y="1354"/>
                    <a:pt x="1038" y="332"/>
                    <a:pt x="1038" y="332"/>
                  </a:cubicBez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9" name="Google Shape;989;p38"/>
            <p:cNvSpPr/>
            <p:nvPr/>
          </p:nvSpPr>
          <p:spPr>
            <a:xfrm>
              <a:off x="6997375" y="3989450"/>
              <a:ext cx="63175" cy="49775"/>
            </a:xfrm>
            <a:custGeom>
              <a:avLst/>
              <a:gdLst/>
              <a:ahLst/>
              <a:cxnLst/>
              <a:rect l="l" t="t" r="r" b="b"/>
              <a:pathLst>
                <a:path w="2527" h="1991" extrusionOk="0">
                  <a:moveTo>
                    <a:pt x="1" y="1"/>
                  </a:moveTo>
                  <a:cubicBezTo>
                    <a:pt x="1" y="1"/>
                    <a:pt x="1" y="843"/>
                    <a:pt x="271" y="1294"/>
                  </a:cubicBezTo>
                  <a:cubicBezTo>
                    <a:pt x="521" y="1688"/>
                    <a:pt x="1367" y="1990"/>
                    <a:pt x="1878" y="1990"/>
                  </a:cubicBezTo>
                  <a:cubicBezTo>
                    <a:pt x="1952" y="1990"/>
                    <a:pt x="2019" y="1984"/>
                    <a:pt x="2076" y="1971"/>
                  </a:cubicBezTo>
                  <a:cubicBezTo>
                    <a:pt x="2527" y="1850"/>
                    <a:pt x="2136" y="1068"/>
                    <a:pt x="1625" y="723"/>
                  </a:cubicBezTo>
                  <a:cubicBezTo>
                    <a:pt x="1113" y="39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0" name="Google Shape;990;p38"/>
            <p:cNvSpPr/>
            <p:nvPr/>
          </p:nvSpPr>
          <p:spPr>
            <a:xfrm>
              <a:off x="6997375" y="3957125"/>
              <a:ext cx="57550" cy="56450"/>
            </a:xfrm>
            <a:custGeom>
              <a:avLst/>
              <a:gdLst/>
              <a:ahLst/>
              <a:cxnLst/>
              <a:rect l="l" t="t" r="r" b="b"/>
              <a:pathLst>
                <a:path w="2302" h="2258" extrusionOk="0">
                  <a:moveTo>
                    <a:pt x="286" y="1"/>
                  </a:moveTo>
                  <a:cubicBezTo>
                    <a:pt x="136" y="407"/>
                    <a:pt x="31" y="843"/>
                    <a:pt x="1" y="1294"/>
                  </a:cubicBezTo>
                  <a:cubicBezTo>
                    <a:pt x="1" y="1745"/>
                    <a:pt x="968" y="2257"/>
                    <a:pt x="1574" y="2257"/>
                  </a:cubicBezTo>
                  <a:cubicBezTo>
                    <a:pt x="1635" y="2257"/>
                    <a:pt x="1692" y="2252"/>
                    <a:pt x="1745" y="2241"/>
                  </a:cubicBezTo>
                  <a:cubicBezTo>
                    <a:pt x="2301" y="2136"/>
                    <a:pt x="2076" y="1625"/>
                    <a:pt x="1910" y="1339"/>
                  </a:cubicBezTo>
                  <a:cubicBezTo>
                    <a:pt x="1745" y="1068"/>
                    <a:pt x="963" y="497"/>
                    <a:pt x="963" y="497"/>
                  </a:cubicBezTo>
                  <a:lnTo>
                    <a:pt x="286" y="1"/>
                  </a:ln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1" name="Google Shape;991;p38"/>
            <p:cNvSpPr/>
            <p:nvPr/>
          </p:nvSpPr>
          <p:spPr>
            <a:xfrm>
              <a:off x="6990775" y="3926300"/>
              <a:ext cx="67525" cy="57750"/>
            </a:xfrm>
            <a:custGeom>
              <a:avLst/>
              <a:gdLst/>
              <a:ahLst/>
              <a:cxnLst/>
              <a:rect l="l" t="t" r="r" b="b"/>
              <a:pathLst>
                <a:path w="2701" h="2310" extrusionOk="0">
                  <a:moveTo>
                    <a:pt x="1242" y="1"/>
                  </a:moveTo>
                  <a:cubicBezTo>
                    <a:pt x="1242" y="1"/>
                    <a:pt x="219" y="61"/>
                    <a:pt x="114" y="783"/>
                  </a:cubicBezTo>
                  <a:cubicBezTo>
                    <a:pt x="1" y="1479"/>
                    <a:pt x="800" y="2310"/>
                    <a:pt x="1650" y="2310"/>
                  </a:cubicBezTo>
                  <a:cubicBezTo>
                    <a:pt x="1700" y="2310"/>
                    <a:pt x="1749" y="2307"/>
                    <a:pt x="1798" y="2301"/>
                  </a:cubicBezTo>
                  <a:cubicBezTo>
                    <a:pt x="2701" y="2196"/>
                    <a:pt x="1242" y="1"/>
                    <a:pt x="1242" y="1"/>
                  </a:cubicBez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92" name="Google Shape;992;p38"/>
          <p:cNvSpPr txBox="1">
            <a:spLocks noGrp="1"/>
          </p:cNvSpPr>
          <p:nvPr>
            <p:ph type="ctrTitle"/>
          </p:nvPr>
        </p:nvSpPr>
        <p:spPr>
          <a:xfrm>
            <a:off x="1041050" y="995375"/>
            <a:ext cx="2996724" cy="214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dirty="0"/>
              <a:t>Z </a:t>
            </a:r>
            <a:r>
              <a:rPr lang="en-US" sz="7200" dirty="0">
                <a:solidFill>
                  <a:schemeClr val="accent2"/>
                </a:solidFill>
              </a:rPr>
              <a:t>Care</a:t>
            </a:r>
            <a:endParaRPr sz="7200" dirty="0">
              <a:solidFill>
                <a:schemeClr val="accent2"/>
              </a:solidFill>
            </a:endParaRPr>
          </a:p>
        </p:txBody>
      </p:sp>
      <p:grpSp>
        <p:nvGrpSpPr>
          <p:cNvPr id="993" name="Google Shape;993;p38"/>
          <p:cNvGrpSpPr/>
          <p:nvPr/>
        </p:nvGrpSpPr>
        <p:grpSpPr>
          <a:xfrm>
            <a:off x="1794513" y="3843675"/>
            <a:ext cx="1510664" cy="995807"/>
            <a:chOff x="1718313" y="3843675"/>
            <a:chExt cx="1510664" cy="995807"/>
          </a:xfrm>
        </p:grpSpPr>
        <p:grpSp>
          <p:nvGrpSpPr>
            <p:cNvPr id="994" name="Google Shape;994;p38"/>
            <p:cNvGrpSpPr/>
            <p:nvPr/>
          </p:nvGrpSpPr>
          <p:grpSpPr>
            <a:xfrm>
              <a:off x="1823770" y="3843675"/>
              <a:ext cx="105457" cy="105457"/>
              <a:chOff x="7812545" y="194375"/>
              <a:chExt cx="105457" cy="105457"/>
            </a:xfrm>
          </p:grpSpPr>
          <p:sp>
            <p:nvSpPr>
              <p:cNvPr id="995" name="Google Shape;995;p38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96" name="Google Shape;996;p38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97" name="Google Shape;997;p38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98" name="Google Shape;998;p38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999" name="Google Shape;999;p38"/>
            <p:cNvSpPr/>
            <p:nvPr/>
          </p:nvSpPr>
          <p:spPr>
            <a:xfrm>
              <a:off x="1718313" y="4537625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0" name="Google Shape;1000;p38"/>
            <p:cNvSpPr/>
            <p:nvPr/>
          </p:nvSpPr>
          <p:spPr>
            <a:xfrm>
              <a:off x="2778976" y="4110225"/>
              <a:ext cx="77951" cy="77951"/>
            </a:xfrm>
            <a:custGeom>
              <a:avLst/>
              <a:gdLst/>
              <a:ahLst/>
              <a:cxnLst/>
              <a:rect l="l" t="t" r="r" b="b"/>
              <a:pathLst>
                <a:path w="1505" h="1505" fill="none" extrusionOk="0">
                  <a:moveTo>
                    <a:pt x="1504" y="753"/>
                  </a:moveTo>
                  <a:cubicBezTo>
                    <a:pt x="1504" y="1174"/>
                    <a:pt x="1173" y="1505"/>
                    <a:pt x="752" y="1505"/>
                  </a:cubicBezTo>
                  <a:cubicBezTo>
                    <a:pt x="346" y="1505"/>
                    <a:pt x="1" y="1174"/>
                    <a:pt x="1" y="753"/>
                  </a:cubicBezTo>
                  <a:cubicBezTo>
                    <a:pt x="1" y="347"/>
                    <a:pt x="346" y="1"/>
                    <a:pt x="752" y="1"/>
                  </a:cubicBezTo>
                  <a:cubicBezTo>
                    <a:pt x="1173" y="1"/>
                    <a:pt x="1504" y="347"/>
                    <a:pt x="1504" y="7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</a:t>
              </a:r>
              <a:endParaRPr dirty="0"/>
            </a:p>
          </p:txBody>
        </p:sp>
        <p:grpSp>
          <p:nvGrpSpPr>
            <p:cNvPr id="1001" name="Google Shape;1001;p38"/>
            <p:cNvGrpSpPr/>
            <p:nvPr/>
          </p:nvGrpSpPr>
          <p:grpSpPr>
            <a:xfrm>
              <a:off x="3123520" y="4734025"/>
              <a:ext cx="105457" cy="105457"/>
              <a:chOff x="7812545" y="194375"/>
              <a:chExt cx="105457" cy="105457"/>
            </a:xfrm>
          </p:grpSpPr>
          <p:sp>
            <p:nvSpPr>
              <p:cNvPr id="1002" name="Google Shape;1002;p38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03" name="Google Shape;1003;p38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04" name="Google Shape;1004;p38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05" name="Google Shape;1005;p38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006" name="Google Shape;1006;p38"/>
          <p:cNvGrpSpPr/>
          <p:nvPr/>
        </p:nvGrpSpPr>
        <p:grpSpPr>
          <a:xfrm>
            <a:off x="4037774" y="245850"/>
            <a:ext cx="4525877" cy="942014"/>
            <a:chOff x="4037774" y="245850"/>
            <a:chExt cx="4525877" cy="942014"/>
          </a:xfrm>
        </p:grpSpPr>
        <p:sp>
          <p:nvSpPr>
            <p:cNvPr id="1007" name="Google Shape;1007;p38"/>
            <p:cNvSpPr/>
            <p:nvPr/>
          </p:nvSpPr>
          <p:spPr>
            <a:xfrm>
              <a:off x="5200852" y="782088"/>
              <a:ext cx="1051068" cy="336605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8" name="Google Shape;1008;p38"/>
            <p:cNvSpPr/>
            <p:nvPr/>
          </p:nvSpPr>
          <p:spPr>
            <a:xfrm flipH="1">
              <a:off x="4037774" y="275425"/>
              <a:ext cx="824297" cy="263973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09" name="Google Shape;1009;p38"/>
            <p:cNvGrpSpPr/>
            <p:nvPr/>
          </p:nvGrpSpPr>
          <p:grpSpPr>
            <a:xfrm>
              <a:off x="7034570" y="245850"/>
              <a:ext cx="1529082" cy="942014"/>
              <a:chOff x="7034570" y="245850"/>
              <a:chExt cx="1529082" cy="942014"/>
            </a:xfrm>
          </p:grpSpPr>
          <p:sp>
            <p:nvSpPr>
              <p:cNvPr id="1010" name="Google Shape;1010;p38"/>
              <p:cNvSpPr/>
              <p:nvPr/>
            </p:nvSpPr>
            <p:spPr>
              <a:xfrm>
                <a:off x="7664675" y="1082475"/>
                <a:ext cx="105452" cy="105389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fill="none" extrusionOk="0">
                    <a:moveTo>
                      <a:pt x="1505" y="752"/>
                    </a:moveTo>
                    <a:cubicBezTo>
                      <a:pt x="1505" y="1158"/>
                      <a:pt x="1174" y="1504"/>
                      <a:pt x="753" y="1504"/>
                    </a:cubicBezTo>
                    <a:cubicBezTo>
                      <a:pt x="347" y="1504"/>
                      <a:pt x="1" y="1158"/>
                      <a:pt x="1" y="752"/>
                    </a:cubicBezTo>
                    <a:cubicBezTo>
                      <a:pt x="1" y="331"/>
                      <a:pt x="347" y="0"/>
                      <a:pt x="753" y="0"/>
                    </a:cubicBezTo>
                    <a:cubicBezTo>
                      <a:pt x="1174" y="0"/>
                      <a:pt x="1505" y="331"/>
                      <a:pt x="1505" y="75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11" name="Google Shape;1011;p38"/>
              <p:cNvSpPr/>
              <p:nvPr/>
            </p:nvSpPr>
            <p:spPr>
              <a:xfrm>
                <a:off x="8419226" y="245850"/>
                <a:ext cx="77951" cy="77951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5" fill="none" extrusionOk="0">
                    <a:moveTo>
                      <a:pt x="1504" y="753"/>
                    </a:moveTo>
                    <a:cubicBezTo>
                      <a:pt x="1504" y="1174"/>
                      <a:pt x="1173" y="1505"/>
                      <a:pt x="752" y="1505"/>
                    </a:cubicBezTo>
                    <a:cubicBezTo>
                      <a:pt x="346" y="1505"/>
                      <a:pt x="1" y="1174"/>
                      <a:pt x="1" y="753"/>
                    </a:cubicBezTo>
                    <a:cubicBezTo>
                      <a:pt x="1" y="347"/>
                      <a:pt x="346" y="1"/>
                      <a:pt x="752" y="1"/>
                    </a:cubicBezTo>
                    <a:cubicBezTo>
                      <a:pt x="1173" y="1"/>
                      <a:pt x="1504" y="347"/>
                      <a:pt x="1504" y="753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</a:t>
                </a:r>
                <a:endParaRPr dirty="0"/>
              </a:p>
            </p:txBody>
          </p:sp>
          <p:grpSp>
            <p:nvGrpSpPr>
              <p:cNvPr id="1012" name="Google Shape;1012;p38"/>
              <p:cNvGrpSpPr/>
              <p:nvPr/>
            </p:nvGrpSpPr>
            <p:grpSpPr>
              <a:xfrm>
                <a:off x="8458195" y="861463"/>
                <a:ext cx="105457" cy="105457"/>
                <a:chOff x="7812545" y="194375"/>
                <a:chExt cx="105457" cy="105457"/>
              </a:xfrm>
            </p:grpSpPr>
            <p:sp>
              <p:nvSpPr>
                <p:cNvPr id="1013" name="Google Shape;1013;p38"/>
                <p:cNvSpPr/>
                <p:nvPr/>
              </p:nvSpPr>
              <p:spPr>
                <a:xfrm>
                  <a:off x="7865245" y="194375"/>
                  <a:ext cx="28" cy="326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174" fill="none" extrusionOk="0">
                      <a:moveTo>
                        <a:pt x="1" y="1"/>
                      </a:moveTo>
                      <a:lnTo>
                        <a:pt x="1" y="1174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14" name="Google Shape;1014;p38"/>
                <p:cNvSpPr/>
                <p:nvPr/>
              </p:nvSpPr>
              <p:spPr>
                <a:xfrm>
                  <a:off x="7865245" y="266775"/>
                  <a:ext cx="28" cy="3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188" fill="none" extrusionOk="0">
                      <a:moveTo>
                        <a:pt x="1" y="0"/>
                      </a:moveTo>
                      <a:lnTo>
                        <a:pt x="1" y="118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15" name="Google Shape;1015;p38"/>
                <p:cNvSpPr/>
                <p:nvPr/>
              </p:nvSpPr>
              <p:spPr>
                <a:xfrm>
                  <a:off x="7812545" y="247103"/>
                  <a:ext cx="32639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3" h="1" fill="none" extrusionOk="0">
                      <a:moveTo>
                        <a:pt x="0" y="0"/>
                      </a:moveTo>
                      <a:lnTo>
                        <a:pt x="1173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16" name="Google Shape;1016;p38"/>
                <p:cNvSpPr/>
                <p:nvPr/>
              </p:nvSpPr>
              <p:spPr>
                <a:xfrm>
                  <a:off x="7885335" y="247103"/>
                  <a:ext cx="32667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4" h="1" fill="none" extrusionOk="0">
                      <a:moveTo>
                        <a:pt x="0" y="0"/>
                      </a:moveTo>
                      <a:lnTo>
                        <a:pt x="1173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  <p:grpSp>
            <p:nvGrpSpPr>
              <p:cNvPr id="1017" name="Google Shape;1017;p38"/>
              <p:cNvGrpSpPr/>
              <p:nvPr/>
            </p:nvGrpSpPr>
            <p:grpSpPr>
              <a:xfrm>
                <a:off x="7034570" y="318388"/>
                <a:ext cx="105457" cy="105457"/>
                <a:chOff x="7812545" y="194375"/>
                <a:chExt cx="105457" cy="105457"/>
              </a:xfrm>
            </p:grpSpPr>
            <p:sp>
              <p:nvSpPr>
                <p:cNvPr id="1018" name="Google Shape;1018;p38"/>
                <p:cNvSpPr/>
                <p:nvPr/>
              </p:nvSpPr>
              <p:spPr>
                <a:xfrm>
                  <a:off x="7865245" y="194375"/>
                  <a:ext cx="28" cy="326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174" fill="none" extrusionOk="0">
                      <a:moveTo>
                        <a:pt x="1" y="1"/>
                      </a:moveTo>
                      <a:lnTo>
                        <a:pt x="1" y="1174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19" name="Google Shape;1019;p38"/>
                <p:cNvSpPr/>
                <p:nvPr/>
              </p:nvSpPr>
              <p:spPr>
                <a:xfrm>
                  <a:off x="7865245" y="266775"/>
                  <a:ext cx="28" cy="3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1188" fill="none" extrusionOk="0">
                      <a:moveTo>
                        <a:pt x="1" y="0"/>
                      </a:moveTo>
                      <a:lnTo>
                        <a:pt x="1" y="1188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20" name="Google Shape;1020;p38"/>
                <p:cNvSpPr/>
                <p:nvPr/>
              </p:nvSpPr>
              <p:spPr>
                <a:xfrm>
                  <a:off x="7812545" y="247103"/>
                  <a:ext cx="32639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3" h="1" fill="none" extrusionOk="0">
                      <a:moveTo>
                        <a:pt x="0" y="0"/>
                      </a:moveTo>
                      <a:lnTo>
                        <a:pt x="1173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1021" name="Google Shape;1021;p38"/>
                <p:cNvSpPr/>
                <p:nvPr/>
              </p:nvSpPr>
              <p:spPr>
                <a:xfrm>
                  <a:off x="7885335" y="247103"/>
                  <a:ext cx="32667" cy="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4" h="1" fill="none" extrusionOk="0">
                      <a:moveTo>
                        <a:pt x="0" y="0"/>
                      </a:moveTo>
                      <a:lnTo>
                        <a:pt x="1173" y="0"/>
                      </a:lnTo>
                    </a:path>
                  </a:pathLst>
                </a:custGeom>
                <a:noFill/>
                <a:ln w="9525" cap="flat" cmpd="sng">
                  <a:solidFill>
                    <a:schemeClr val="dk1"/>
                  </a:solidFill>
                  <a:prstDash val="solid"/>
                  <a:miter lim="1503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</p:grpSp>
      <p:sp>
        <p:nvSpPr>
          <p:cNvPr id="1022" name="Google Shape;1022;p38"/>
          <p:cNvSpPr txBox="1">
            <a:spLocks noGrp="1"/>
          </p:cNvSpPr>
          <p:nvPr>
            <p:ph type="subTitle" idx="1"/>
          </p:nvPr>
        </p:nvSpPr>
        <p:spPr>
          <a:xfrm>
            <a:off x="1041050" y="3140984"/>
            <a:ext cx="4317603" cy="11916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Supervised by: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4"/>
                </a:solidFill>
              </a:rPr>
              <a:t>Dr. Esraa Elhariri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accent4"/>
                </a:solidFill>
              </a:rPr>
              <a:t>   Dr. Asmaa Hashem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9C5460-25C0-8773-A00D-61D71E473B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43" t="-1247" r="6059"/>
          <a:stretch/>
        </p:blipFill>
        <p:spPr>
          <a:xfrm>
            <a:off x="7196055" y="1883112"/>
            <a:ext cx="579952" cy="6287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Google Shape;956;p38">
            <a:extLst>
              <a:ext uri="{FF2B5EF4-FFF2-40B4-BE49-F238E27FC236}">
                <a16:creationId xmlns:a16="http://schemas.microsoft.com/office/drawing/2014/main" id="{4EC64A78-A715-00ED-FE50-0AB4FBF915B9}"/>
              </a:ext>
            </a:extLst>
          </p:cNvPr>
          <p:cNvSpPr/>
          <p:nvPr/>
        </p:nvSpPr>
        <p:spPr>
          <a:xfrm>
            <a:off x="6327685" y="2175732"/>
            <a:ext cx="989696" cy="777618"/>
          </a:xfrm>
          <a:custGeom>
            <a:avLst/>
            <a:gdLst/>
            <a:ahLst/>
            <a:cxnLst/>
            <a:rect l="l" t="t" r="r" b="b"/>
            <a:pathLst>
              <a:path w="21742" h="17083" extrusionOk="0">
                <a:moveTo>
                  <a:pt x="10944" y="1"/>
                </a:moveTo>
                <a:cubicBezTo>
                  <a:pt x="5459" y="1"/>
                  <a:pt x="0" y="5126"/>
                  <a:pt x="841" y="10894"/>
                </a:cubicBezTo>
                <a:cubicBezTo>
                  <a:pt x="1292" y="13932"/>
                  <a:pt x="2660" y="15300"/>
                  <a:pt x="3848" y="16413"/>
                </a:cubicBezTo>
                <a:cubicBezTo>
                  <a:pt x="4361" y="16893"/>
                  <a:pt x="4858" y="17082"/>
                  <a:pt x="5280" y="17082"/>
                </a:cubicBezTo>
                <a:cubicBezTo>
                  <a:pt x="5836" y="17082"/>
                  <a:pt x="6264" y="16756"/>
                  <a:pt x="6434" y="16337"/>
                </a:cubicBezTo>
                <a:cubicBezTo>
                  <a:pt x="6735" y="15601"/>
                  <a:pt x="5923" y="14563"/>
                  <a:pt x="5923" y="14563"/>
                </a:cubicBezTo>
                <a:cubicBezTo>
                  <a:pt x="5472" y="12413"/>
                  <a:pt x="6660" y="10729"/>
                  <a:pt x="6660" y="10729"/>
                </a:cubicBezTo>
                <a:cubicBezTo>
                  <a:pt x="6660" y="10729"/>
                  <a:pt x="7111" y="10007"/>
                  <a:pt x="7983" y="9691"/>
                </a:cubicBezTo>
                <a:cubicBezTo>
                  <a:pt x="8112" y="9644"/>
                  <a:pt x="8241" y="9624"/>
                  <a:pt x="8368" y="9624"/>
                </a:cubicBezTo>
                <a:cubicBezTo>
                  <a:pt x="9053" y="9624"/>
                  <a:pt x="9689" y="10202"/>
                  <a:pt x="10133" y="10202"/>
                </a:cubicBezTo>
                <a:cubicBezTo>
                  <a:pt x="10645" y="10202"/>
                  <a:pt x="10870" y="10202"/>
                  <a:pt x="12494" y="9676"/>
                </a:cubicBezTo>
                <a:cubicBezTo>
                  <a:pt x="13762" y="9281"/>
                  <a:pt x="14535" y="8390"/>
                  <a:pt x="15398" y="8390"/>
                </a:cubicBezTo>
                <a:cubicBezTo>
                  <a:pt x="15650" y="8390"/>
                  <a:pt x="15910" y="8466"/>
                  <a:pt x="16193" y="8654"/>
                </a:cubicBezTo>
                <a:cubicBezTo>
                  <a:pt x="17456" y="9466"/>
                  <a:pt x="17832" y="11676"/>
                  <a:pt x="17967" y="12052"/>
                </a:cubicBezTo>
                <a:cubicBezTo>
                  <a:pt x="18054" y="12260"/>
                  <a:pt x="18461" y="12573"/>
                  <a:pt x="18945" y="12573"/>
                </a:cubicBezTo>
                <a:cubicBezTo>
                  <a:pt x="19301" y="12573"/>
                  <a:pt x="19699" y="12404"/>
                  <a:pt x="20042" y="11902"/>
                </a:cubicBezTo>
                <a:cubicBezTo>
                  <a:pt x="20854" y="10714"/>
                  <a:pt x="21741" y="7616"/>
                  <a:pt x="20629" y="5240"/>
                </a:cubicBezTo>
                <a:cubicBezTo>
                  <a:pt x="19516" y="2880"/>
                  <a:pt x="15967" y="1541"/>
                  <a:pt x="15967" y="1541"/>
                </a:cubicBezTo>
                <a:cubicBezTo>
                  <a:pt x="14374" y="955"/>
                  <a:pt x="13396" y="158"/>
                  <a:pt x="11562" y="23"/>
                </a:cubicBezTo>
                <a:cubicBezTo>
                  <a:pt x="11356" y="8"/>
                  <a:pt x="11150" y="1"/>
                  <a:pt x="10944" y="1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397FF3-54D7-AFBD-8F57-30D692D524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43" t="-1247" r="6059"/>
          <a:stretch/>
        </p:blipFill>
        <p:spPr>
          <a:xfrm>
            <a:off x="8320456" y="2246623"/>
            <a:ext cx="579952" cy="6287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495D25-9335-1D2E-55C4-E80B788869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7517" y="31174"/>
            <a:ext cx="820299" cy="72960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25E74CD-B973-5719-F0C8-2814B3AFEE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35" y="0"/>
            <a:ext cx="708507" cy="70850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p65"/>
          <p:cNvSpPr/>
          <p:nvPr/>
        </p:nvSpPr>
        <p:spPr>
          <a:xfrm rot="4651396">
            <a:off x="2198098" y="3037348"/>
            <a:ext cx="762646" cy="1386305"/>
          </a:xfrm>
          <a:custGeom>
            <a:avLst/>
            <a:gdLst/>
            <a:ahLst/>
            <a:cxnLst/>
            <a:rect l="l" t="t" r="r" b="b"/>
            <a:pathLst>
              <a:path w="8968" h="18712" extrusionOk="0">
                <a:moveTo>
                  <a:pt x="3641" y="1"/>
                </a:moveTo>
                <a:cubicBezTo>
                  <a:pt x="3326" y="1"/>
                  <a:pt x="3012" y="119"/>
                  <a:pt x="2706" y="382"/>
                </a:cubicBezTo>
                <a:cubicBezTo>
                  <a:pt x="1550" y="1385"/>
                  <a:pt x="1399" y="5458"/>
                  <a:pt x="1125" y="6948"/>
                </a:cubicBezTo>
                <a:cubicBezTo>
                  <a:pt x="760" y="9075"/>
                  <a:pt x="456" y="11203"/>
                  <a:pt x="213" y="13361"/>
                </a:cubicBezTo>
                <a:cubicBezTo>
                  <a:pt x="91" y="14455"/>
                  <a:pt x="0" y="15641"/>
                  <a:pt x="365" y="16705"/>
                </a:cubicBezTo>
                <a:cubicBezTo>
                  <a:pt x="730" y="17738"/>
                  <a:pt x="1672" y="18711"/>
                  <a:pt x="2797" y="18711"/>
                </a:cubicBezTo>
                <a:cubicBezTo>
                  <a:pt x="2819" y="18712"/>
                  <a:pt x="2842" y="18712"/>
                  <a:pt x="2865" y="18712"/>
                </a:cubicBezTo>
                <a:cubicBezTo>
                  <a:pt x="3780" y="18712"/>
                  <a:pt x="4606" y="18117"/>
                  <a:pt x="5259" y="17465"/>
                </a:cubicBezTo>
                <a:cubicBezTo>
                  <a:pt x="7721" y="15003"/>
                  <a:pt x="8967" y="11416"/>
                  <a:pt x="8572" y="7981"/>
                </a:cubicBezTo>
                <a:cubicBezTo>
                  <a:pt x="8384" y="6481"/>
                  <a:pt x="5978" y="1"/>
                  <a:pt x="364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1816" name="Google Shape;1816;p65"/>
          <p:cNvSpPr txBox="1">
            <a:spLocks noGrp="1"/>
          </p:cNvSpPr>
          <p:nvPr>
            <p:ph type="title"/>
          </p:nvPr>
        </p:nvSpPr>
        <p:spPr>
          <a:xfrm>
            <a:off x="685800" y="539400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rial Rounded MT Bold" panose="020F0704030504030204" pitchFamily="34" charset="0"/>
              </a:rPr>
              <a:t>Project </a:t>
            </a:r>
            <a:r>
              <a:rPr lang="en-US" dirty="0">
                <a:solidFill>
                  <a:schemeClr val="accent4"/>
                </a:solidFill>
                <a:latin typeface="Arial Rounded MT Bold" panose="020F0704030504030204" pitchFamily="34" charset="0"/>
              </a:rPr>
              <a:t>objective</a:t>
            </a:r>
          </a:p>
        </p:txBody>
      </p:sp>
      <p:grpSp>
        <p:nvGrpSpPr>
          <p:cNvPr id="1817" name="Google Shape;1817;p65"/>
          <p:cNvGrpSpPr/>
          <p:nvPr/>
        </p:nvGrpSpPr>
        <p:grpSpPr>
          <a:xfrm>
            <a:off x="755545" y="2019395"/>
            <a:ext cx="2882934" cy="2577700"/>
            <a:chOff x="1331375" y="833125"/>
            <a:chExt cx="4837950" cy="4325725"/>
          </a:xfrm>
        </p:grpSpPr>
        <p:sp>
          <p:nvSpPr>
            <p:cNvPr id="1818" name="Google Shape;1818;p65"/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19" name="Google Shape;1819;p65"/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0" name="Google Shape;1820;p65"/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1" name="Google Shape;1821;p65"/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2" name="Google Shape;1822;p65"/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3" name="Google Shape;1823;p65"/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4" name="Google Shape;1824;p65"/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5" name="Google Shape;1825;p65"/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6" name="Google Shape;1826;p65"/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7" name="Google Shape;1827;p65"/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8" name="Google Shape;1828;p65"/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9" name="Google Shape;1829;p65"/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0" name="Google Shape;1830;p65"/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1" name="Google Shape;1831;p65"/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2" name="Google Shape;1832;p65"/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3" name="Google Shape;1833;p65"/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4" name="Google Shape;1834;p65"/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5" name="Google Shape;1835;p65"/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6" name="Google Shape;1836;p65"/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7" name="Google Shape;1837;p65"/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8" name="Google Shape;1838;p65"/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9" name="Google Shape;1839;p65"/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0" name="Google Shape;1840;p65"/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1" name="Google Shape;1841;p65"/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2" name="Google Shape;1842;p65"/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3" name="Google Shape;1843;p65"/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4" name="Google Shape;1844;p65"/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5" name="Google Shape;1845;p65"/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6" name="Google Shape;1846;p65"/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7" name="Google Shape;1847;p65"/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8" name="Google Shape;1848;p65"/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9" name="Google Shape;1849;p65"/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0" name="Google Shape;1850;p65"/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1" name="Google Shape;1851;p65"/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2" name="Google Shape;1852;p65"/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3" name="Google Shape;1853;p65"/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4" name="Google Shape;1854;p65"/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5" name="Google Shape;1855;p65"/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6" name="Google Shape;1856;p65"/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7" name="Google Shape;1857;p65"/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8" name="Google Shape;1858;p65"/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9" name="Google Shape;1859;p65"/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0" name="Google Shape;1860;p65"/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1" name="Google Shape;1861;p65"/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2" name="Google Shape;1862;p65"/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3" name="Google Shape;1863;p65"/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4" name="Google Shape;1864;p65"/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5" name="Google Shape;1865;p65"/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6" name="Google Shape;1866;p65"/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7" name="Google Shape;1867;p65"/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8" name="Google Shape;1868;p65"/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9" name="Google Shape;1869;p65"/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70" name="Google Shape;1870;p65"/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71" name="Google Shape;1871;p65"/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sp>
        <p:nvSpPr>
          <p:cNvPr id="1872" name="Google Shape;1872;p65"/>
          <p:cNvSpPr txBox="1">
            <a:spLocks noGrp="1"/>
          </p:cNvSpPr>
          <p:nvPr>
            <p:ph type="title" idx="2"/>
          </p:nvPr>
        </p:nvSpPr>
        <p:spPr>
          <a:xfrm>
            <a:off x="4434497" y="989800"/>
            <a:ext cx="4502326" cy="9002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dirty="0">
                <a:latin typeface="Arial Rounded MT Bold" panose="020F0704030504030204" pitchFamily="34" charset="0"/>
              </a:rPr>
              <a:t>Developing an automated helpful system.</a:t>
            </a:r>
          </a:p>
        </p:txBody>
      </p:sp>
      <p:sp>
        <p:nvSpPr>
          <p:cNvPr id="1875" name="Google Shape;1875;p65"/>
          <p:cNvSpPr txBox="1">
            <a:spLocks noGrp="1"/>
          </p:cNvSpPr>
          <p:nvPr>
            <p:ph type="subTitle" idx="4"/>
          </p:nvPr>
        </p:nvSpPr>
        <p:spPr>
          <a:xfrm>
            <a:off x="4472336" y="3366604"/>
            <a:ext cx="4581749" cy="756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 2" panose="05020102010507070707" pitchFamily="18" charset="2"/>
              <a:buChar char="ø"/>
            </a:pPr>
            <a:r>
              <a:rPr lang="en-US" dirty="0">
                <a:latin typeface="Arial Rounded MT Bold" panose="020F0704030504030204" pitchFamily="34" charset="0"/>
              </a:rPr>
              <a:t>Slow the disease progression with medicine and exercises.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 2" panose="05020102010507070707" pitchFamily="18" charset="2"/>
              <a:buChar char="ø"/>
            </a:pPr>
            <a:r>
              <a:rPr lang="en-US" dirty="0">
                <a:latin typeface="Arial Rounded MT Bold" panose="020F0704030504030204" pitchFamily="34" charset="0"/>
              </a:rPr>
              <a:t>Maintain mental function</a:t>
            </a:r>
          </a:p>
        </p:txBody>
      </p:sp>
      <p:sp>
        <p:nvSpPr>
          <p:cNvPr id="10" name="Google Shape;1872;p65">
            <a:extLst>
              <a:ext uri="{FF2B5EF4-FFF2-40B4-BE49-F238E27FC236}">
                <a16:creationId xmlns:a16="http://schemas.microsoft.com/office/drawing/2014/main" id="{703068F8-85E0-ADAE-6F1E-313152BF77DA}"/>
              </a:ext>
            </a:extLst>
          </p:cNvPr>
          <p:cNvSpPr txBox="1">
            <a:spLocks/>
          </p:cNvSpPr>
          <p:nvPr/>
        </p:nvSpPr>
        <p:spPr>
          <a:xfrm>
            <a:off x="4434497" y="2034276"/>
            <a:ext cx="4502326" cy="837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sz="1800" b="0" dirty="0">
                <a:latin typeface="Arial Rounded MT Bold" panose="020F0704030504030204" pitchFamily="34" charset="0"/>
              </a:rPr>
              <a:t>Diagnose Alzheimer’s disease in its early stages Accurately using</a:t>
            </a:r>
            <a:r>
              <a:rPr lang="ar-SA" sz="1800" b="0" dirty="0">
                <a:latin typeface="Arial Rounded MT Bold" panose="020F0704030504030204" pitchFamily="34" charset="0"/>
              </a:rPr>
              <a:t>:</a:t>
            </a:r>
            <a:endParaRPr lang="en-US" sz="1800" b="0" dirty="0">
              <a:latin typeface="Arial Rounded MT Bold" panose="020F0704030504030204" pitchFamily="34" charset="0"/>
            </a:endParaRPr>
          </a:p>
        </p:txBody>
      </p:sp>
      <p:sp>
        <p:nvSpPr>
          <p:cNvPr id="11" name="Google Shape;1872;p65">
            <a:extLst>
              <a:ext uri="{FF2B5EF4-FFF2-40B4-BE49-F238E27FC236}">
                <a16:creationId xmlns:a16="http://schemas.microsoft.com/office/drawing/2014/main" id="{CEA8E600-F14D-FDCC-C413-0C41744BA18B}"/>
              </a:ext>
            </a:extLst>
          </p:cNvPr>
          <p:cNvSpPr txBox="1">
            <a:spLocks/>
          </p:cNvSpPr>
          <p:nvPr/>
        </p:nvSpPr>
        <p:spPr>
          <a:xfrm>
            <a:off x="4416262" y="2729107"/>
            <a:ext cx="4502326" cy="837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sz="1800" b="0" dirty="0">
                <a:latin typeface="Arial Rounded MT Bold" panose="020F0704030504030204" pitchFamily="34" charset="0"/>
              </a:rPr>
              <a:t>Deep learning would give us the ability to</a:t>
            </a:r>
          </a:p>
        </p:txBody>
      </p:sp>
      <p:sp>
        <p:nvSpPr>
          <p:cNvPr id="12" name="Google Shape;1872;p65">
            <a:extLst>
              <a:ext uri="{FF2B5EF4-FFF2-40B4-BE49-F238E27FC236}">
                <a16:creationId xmlns:a16="http://schemas.microsoft.com/office/drawing/2014/main" id="{10A7A2D2-23D5-CAEC-791E-BC500590E1B5}"/>
              </a:ext>
            </a:extLst>
          </p:cNvPr>
          <p:cNvSpPr txBox="1">
            <a:spLocks/>
          </p:cNvSpPr>
          <p:nvPr/>
        </p:nvSpPr>
        <p:spPr>
          <a:xfrm>
            <a:off x="4441795" y="3970176"/>
            <a:ext cx="4502326" cy="8374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sz="1800" b="0" dirty="0">
                <a:latin typeface="Arial Rounded MT Bold" panose="020F0704030504030204" pitchFamily="34" charset="0"/>
              </a:rPr>
              <a:t>Make it easier for caregivers to take care of the patient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42"/>
          <p:cNvSpPr/>
          <p:nvPr/>
        </p:nvSpPr>
        <p:spPr>
          <a:xfrm>
            <a:off x="380877" y="1352818"/>
            <a:ext cx="2299027" cy="1848684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9" name="Google Shape;1109;p42"/>
          <p:cNvSpPr txBox="1">
            <a:spLocks noGrp="1"/>
          </p:cNvSpPr>
          <p:nvPr>
            <p:ph type="title"/>
          </p:nvPr>
        </p:nvSpPr>
        <p:spPr>
          <a:xfrm>
            <a:off x="880592" y="2818960"/>
            <a:ext cx="45516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Arial Rounded MT Bold" panose="020F0704030504030204" pitchFamily="34" charset="0"/>
              </a:rPr>
              <a:t>Related</a:t>
            </a:r>
            <a:r>
              <a:rPr lang="en-US" sz="4400" dirty="0"/>
              <a:t> Work</a:t>
            </a:r>
          </a:p>
        </p:txBody>
      </p:sp>
      <p:sp>
        <p:nvSpPr>
          <p:cNvPr id="1111" name="Google Shape;1111;p42"/>
          <p:cNvSpPr txBox="1">
            <a:spLocks noGrp="1"/>
          </p:cNvSpPr>
          <p:nvPr>
            <p:ph type="title" idx="2"/>
          </p:nvPr>
        </p:nvSpPr>
        <p:spPr>
          <a:xfrm>
            <a:off x="798904" y="1742142"/>
            <a:ext cx="1703664" cy="8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Rounded MT Bold" panose="020F0704030504030204" pitchFamily="34" charset="0"/>
              </a:rPr>
              <a:t>04</a:t>
            </a:r>
            <a:r>
              <a:rPr lang="en" dirty="0"/>
              <a:t>.</a:t>
            </a:r>
            <a:endParaRPr dirty="0"/>
          </a:p>
        </p:txBody>
      </p:sp>
      <p:grpSp>
        <p:nvGrpSpPr>
          <p:cNvPr id="4" name="Google Shape;1122;p44">
            <a:extLst>
              <a:ext uri="{FF2B5EF4-FFF2-40B4-BE49-F238E27FC236}">
                <a16:creationId xmlns:a16="http://schemas.microsoft.com/office/drawing/2014/main" id="{CC846B62-A1B3-FFD3-6E46-5D4022AEC68B}"/>
              </a:ext>
            </a:extLst>
          </p:cNvPr>
          <p:cNvGrpSpPr/>
          <p:nvPr/>
        </p:nvGrpSpPr>
        <p:grpSpPr>
          <a:xfrm>
            <a:off x="5284305" y="228129"/>
            <a:ext cx="3792810" cy="4825026"/>
            <a:chOff x="5751819" y="414395"/>
            <a:chExt cx="3792810" cy="4825026"/>
          </a:xfrm>
        </p:grpSpPr>
        <p:sp>
          <p:nvSpPr>
            <p:cNvPr id="5" name="Google Shape;1123;p44">
              <a:extLst>
                <a:ext uri="{FF2B5EF4-FFF2-40B4-BE49-F238E27FC236}">
                  <a16:creationId xmlns:a16="http://schemas.microsoft.com/office/drawing/2014/main" id="{AEFBEE69-AAE3-1A2A-4A28-3ED75D833AAF}"/>
                </a:ext>
              </a:extLst>
            </p:cNvPr>
            <p:cNvSpPr/>
            <p:nvPr/>
          </p:nvSpPr>
          <p:spPr>
            <a:xfrm>
              <a:off x="5751819" y="2073686"/>
              <a:ext cx="3792810" cy="3165735"/>
            </a:xfrm>
            <a:custGeom>
              <a:avLst/>
              <a:gdLst/>
              <a:ahLst/>
              <a:cxnLst/>
              <a:rect l="l" t="t" r="r" b="b"/>
              <a:pathLst>
                <a:path w="182632" h="152437" extrusionOk="0">
                  <a:moveTo>
                    <a:pt x="116533" y="0"/>
                  </a:moveTo>
                  <a:cubicBezTo>
                    <a:pt x="104631" y="0"/>
                    <a:pt x="95201" y="9686"/>
                    <a:pt x="91195" y="26538"/>
                  </a:cubicBezTo>
                  <a:cubicBezTo>
                    <a:pt x="83289" y="59642"/>
                    <a:pt x="41735" y="35289"/>
                    <a:pt x="20852" y="70778"/>
                  </a:cubicBezTo>
                  <a:cubicBezTo>
                    <a:pt x="0" y="106266"/>
                    <a:pt x="33708" y="152437"/>
                    <a:pt x="33708" y="152437"/>
                  </a:cubicBezTo>
                  <a:lnTo>
                    <a:pt x="161628" y="152437"/>
                  </a:lnTo>
                  <a:cubicBezTo>
                    <a:pt x="176113" y="128386"/>
                    <a:pt x="182631" y="70808"/>
                    <a:pt x="155291" y="29405"/>
                  </a:cubicBezTo>
                  <a:cubicBezTo>
                    <a:pt x="141841" y="9044"/>
                    <a:pt x="128033" y="0"/>
                    <a:pt x="116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124;p44">
              <a:extLst>
                <a:ext uri="{FF2B5EF4-FFF2-40B4-BE49-F238E27FC236}">
                  <a16:creationId xmlns:a16="http://schemas.microsoft.com/office/drawing/2014/main" id="{E6D929DB-05B2-A313-C090-FF04C87F3DAA}"/>
                </a:ext>
              </a:extLst>
            </p:cNvPr>
            <p:cNvSpPr/>
            <p:nvPr/>
          </p:nvSpPr>
          <p:spPr>
            <a:xfrm>
              <a:off x="6610829" y="1636061"/>
              <a:ext cx="115966" cy="1366232"/>
            </a:xfrm>
            <a:custGeom>
              <a:avLst/>
              <a:gdLst/>
              <a:ahLst/>
              <a:cxnLst/>
              <a:rect l="l" t="t" r="r" b="b"/>
              <a:pathLst>
                <a:path w="5584" h="65787" fill="none" extrusionOk="0">
                  <a:moveTo>
                    <a:pt x="1" y="65786"/>
                  </a:moveTo>
                  <a:lnTo>
                    <a:pt x="1" y="0"/>
                  </a:lnTo>
                  <a:lnTo>
                    <a:pt x="558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125;p44">
              <a:extLst>
                <a:ext uri="{FF2B5EF4-FFF2-40B4-BE49-F238E27FC236}">
                  <a16:creationId xmlns:a16="http://schemas.microsoft.com/office/drawing/2014/main" id="{42AED94A-4269-5EAC-C3FD-4AE2809DB71E}"/>
                </a:ext>
              </a:extLst>
            </p:cNvPr>
            <p:cNvSpPr/>
            <p:nvPr/>
          </p:nvSpPr>
          <p:spPr>
            <a:xfrm>
              <a:off x="6610829" y="1636061"/>
              <a:ext cx="1614403" cy="1764822"/>
            </a:xfrm>
            <a:custGeom>
              <a:avLst/>
              <a:gdLst/>
              <a:ahLst/>
              <a:cxnLst/>
              <a:rect l="l" t="t" r="r" b="b"/>
              <a:pathLst>
                <a:path w="77737" h="84980" fill="none" extrusionOk="0">
                  <a:moveTo>
                    <a:pt x="19978" y="0"/>
                  </a:moveTo>
                  <a:lnTo>
                    <a:pt x="77737" y="0"/>
                  </a:lnTo>
                  <a:lnTo>
                    <a:pt x="77737" y="84979"/>
                  </a:lnTo>
                  <a:lnTo>
                    <a:pt x="1" y="849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126;p44">
              <a:extLst>
                <a:ext uri="{FF2B5EF4-FFF2-40B4-BE49-F238E27FC236}">
                  <a16:creationId xmlns:a16="http://schemas.microsoft.com/office/drawing/2014/main" id="{0BB8F10C-5ACC-6C27-7A95-06FEB706F5E1}"/>
                </a:ext>
              </a:extLst>
            </p:cNvPr>
            <p:cNvSpPr/>
            <p:nvPr/>
          </p:nvSpPr>
          <p:spPr>
            <a:xfrm>
              <a:off x="6879062" y="1636061"/>
              <a:ext cx="105312" cy="21"/>
            </a:xfrm>
            <a:custGeom>
              <a:avLst/>
              <a:gdLst/>
              <a:ahLst/>
              <a:cxnLst/>
              <a:rect l="l" t="t" r="r" b="b"/>
              <a:pathLst>
                <a:path w="5071" h="1" fill="none" extrusionOk="0">
                  <a:moveTo>
                    <a:pt x="1" y="0"/>
                  </a:moveTo>
                  <a:lnTo>
                    <a:pt x="507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127;p44">
              <a:extLst>
                <a:ext uri="{FF2B5EF4-FFF2-40B4-BE49-F238E27FC236}">
                  <a16:creationId xmlns:a16="http://schemas.microsoft.com/office/drawing/2014/main" id="{75FD75FC-8776-F99F-B979-2D2B4E3E5A3C}"/>
                </a:ext>
              </a:extLst>
            </p:cNvPr>
            <p:cNvSpPr/>
            <p:nvPr/>
          </p:nvSpPr>
          <p:spPr>
            <a:xfrm>
              <a:off x="6671615" y="1696225"/>
              <a:ext cx="1492830" cy="1643851"/>
            </a:xfrm>
            <a:custGeom>
              <a:avLst/>
              <a:gdLst/>
              <a:ahLst/>
              <a:cxnLst/>
              <a:rect l="l" t="t" r="r" b="b"/>
              <a:pathLst>
                <a:path w="71883" h="79155" fill="none" extrusionOk="0">
                  <a:moveTo>
                    <a:pt x="1" y="0"/>
                  </a:moveTo>
                  <a:lnTo>
                    <a:pt x="71883" y="0"/>
                  </a:lnTo>
                  <a:lnTo>
                    <a:pt x="71883" y="79155"/>
                  </a:lnTo>
                  <a:lnTo>
                    <a:pt x="1" y="79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128;p44">
              <a:extLst>
                <a:ext uri="{FF2B5EF4-FFF2-40B4-BE49-F238E27FC236}">
                  <a16:creationId xmlns:a16="http://schemas.microsoft.com/office/drawing/2014/main" id="{46D8FBA4-1474-90AE-D77C-B9372F63A500}"/>
                </a:ext>
              </a:extLst>
            </p:cNvPr>
            <p:cNvSpPr/>
            <p:nvPr/>
          </p:nvSpPr>
          <p:spPr>
            <a:xfrm>
              <a:off x="6741186" y="1811526"/>
              <a:ext cx="1353688" cy="639888"/>
            </a:xfrm>
            <a:custGeom>
              <a:avLst/>
              <a:gdLst/>
              <a:ahLst/>
              <a:cxnLst/>
              <a:rect l="l" t="t" r="r" b="b"/>
              <a:pathLst>
                <a:path w="65183" h="30812" fill="none" extrusionOk="0">
                  <a:moveTo>
                    <a:pt x="65183" y="1"/>
                  </a:moveTo>
                  <a:lnTo>
                    <a:pt x="65183" y="30812"/>
                  </a:lnTo>
                  <a:lnTo>
                    <a:pt x="1" y="30812"/>
                  </a:lnTo>
                  <a:lnTo>
                    <a:pt x="1" y="2797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129;p44">
              <a:extLst>
                <a:ext uri="{FF2B5EF4-FFF2-40B4-BE49-F238E27FC236}">
                  <a16:creationId xmlns:a16="http://schemas.microsoft.com/office/drawing/2014/main" id="{56910F40-4E07-042A-44B4-F64E320E455D}"/>
                </a:ext>
              </a:extLst>
            </p:cNvPr>
            <p:cNvSpPr/>
            <p:nvPr/>
          </p:nvSpPr>
          <p:spPr>
            <a:xfrm>
              <a:off x="6741186" y="1760147"/>
              <a:ext cx="1353688" cy="495741"/>
            </a:xfrm>
            <a:custGeom>
              <a:avLst/>
              <a:gdLst/>
              <a:ahLst/>
              <a:cxnLst/>
              <a:rect l="l" t="t" r="r" b="b"/>
              <a:pathLst>
                <a:path w="65183" h="23871" fill="none" extrusionOk="0">
                  <a:moveTo>
                    <a:pt x="1" y="23870"/>
                  </a:moveTo>
                  <a:lnTo>
                    <a:pt x="1" y="0"/>
                  </a:lnTo>
                  <a:lnTo>
                    <a:pt x="6518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130;p44">
              <a:extLst>
                <a:ext uri="{FF2B5EF4-FFF2-40B4-BE49-F238E27FC236}">
                  <a16:creationId xmlns:a16="http://schemas.microsoft.com/office/drawing/2014/main" id="{217D8D07-7692-00F6-61F5-EF9A0822612D}"/>
                </a:ext>
              </a:extLst>
            </p:cNvPr>
            <p:cNvSpPr/>
            <p:nvPr/>
          </p:nvSpPr>
          <p:spPr>
            <a:xfrm>
              <a:off x="7866120" y="2518452"/>
              <a:ext cx="298325" cy="21"/>
            </a:xfrm>
            <a:custGeom>
              <a:avLst/>
              <a:gdLst/>
              <a:ahLst/>
              <a:cxnLst/>
              <a:rect l="l" t="t" r="r" b="b"/>
              <a:pathLst>
                <a:path w="14365" h="1" fill="none" extrusionOk="0">
                  <a:moveTo>
                    <a:pt x="0" y="1"/>
                  </a:moveTo>
                  <a:lnTo>
                    <a:pt x="14365" y="1"/>
                  </a:lnTo>
                </a:path>
              </a:pathLst>
            </a:custGeom>
            <a:noFill/>
            <a:ln w="98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131;p44">
              <a:extLst>
                <a:ext uri="{FF2B5EF4-FFF2-40B4-BE49-F238E27FC236}">
                  <a16:creationId xmlns:a16="http://schemas.microsoft.com/office/drawing/2014/main" id="{F3FD0D5E-D629-8DE0-1668-348AD74C7EEB}"/>
                </a:ext>
              </a:extLst>
            </p:cNvPr>
            <p:cNvSpPr/>
            <p:nvPr/>
          </p:nvSpPr>
          <p:spPr>
            <a:xfrm>
              <a:off x="6671615" y="2518452"/>
              <a:ext cx="1038479" cy="21"/>
            </a:xfrm>
            <a:custGeom>
              <a:avLst/>
              <a:gdLst/>
              <a:ahLst/>
              <a:cxnLst/>
              <a:rect l="l" t="t" r="r" b="b"/>
              <a:pathLst>
                <a:path w="50005" h="1" fill="none" extrusionOk="0">
                  <a:moveTo>
                    <a:pt x="1" y="1"/>
                  </a:moveTo>
                  <a:lnTo>
                    <a:pt x="5000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132;p44">
              <a:extLst>
                <a:ext uri="{FF2B5EF4-FFF2-40B4-BE49-F238E27FC236}">
                  <a16:creationId xmlns:a16="http://schemas.microsoft.com/office/drawing/2014/main" id="{C681A950-CDE6-F0FA-5AE0-0081D83A5F7E}"/>
                </a:ext>
              </a:extLst>
            </p:cNvPr>
            <p:cNvSpPr/>
            <p:nvPr/>
          </p:nvSpPr>
          <p:spPr>
            <a:xfrm>
              <a:off x="6859935" y="4078319"/>
              <a:ext cx="397054" cy="253488"/>
            </a:xfrm>
            <a:custGeom>
              <a:avLst/>
              <a:gdLst/>
              <a:ahLst/>
              <a:cxnLst/>
              <a:rect l="l" t="t" r="r" b="b"/>
              <a:pathLst>
                <a:path w="19119" h="12206" extrusionOk="0">
                  <a:moveTo>
                    <a:pt x="11785" y="1"/>
                  </a:moveTo>
                  <a:cubicBezTo>
                    <a:pt x="11785" y="1"/>
                    <a:pt x="11755" y="3924"/>
                    <a:pt x="10035" y="4527"/>
                  </a:cubicBezTo>
                  <a:cubicBezTo>
                    <a:pt x="9812" y="4605"/>
                    <a:pt x="9543" y="4635"/>
                    <a:pt x="9237" y="4635"/>
                  </a:cubicBezTo>
                  <a:cubicBezTo>
                    <a:pt x="8277" y="4635"/>
                    <a:pt x="6965" y="4344"/>
                    <a:pt x="5656" y="4344"/>
                  </a:cubicBezTo>
                  <a:cubicBezTo>
                    <a:pt x="4156" y="4344"/>
                    <a:pt x="2660" y="4726"/>
                    <a:pt x="1706" y="6368"/>
                  </a:cubicBezTo>
                  <a:cubicBezTo>
                    <a:pt x="0" y="9236"/>
                    <a:pt x="10348" y="12206"/>
                    <a:pt x="15752" y="12206"/>
                  </a:cubicBezTo>
                  <a:cubicBezTo>
                    <a:pt x="16944" y="12206"/>
                    <a:pt x="17895" y="12061"/>
                    <a:pt x="18424" y="11739"/>
                  </a:cubicBezTo>
                  <a:cubicBezTo>
                    <a:pt x="18424" y="11739"/>
                    <a:pt x="19118" y="8541"/>
                    <a:pt x="18575" y="6127"/>
                  </a:cubicBezTo>
                  <a:cubicBezTo>
                    <a:pt x="18032" y="3682"/>
                    <a:pt x="18575" y="695"/>
                    <a:pt x="18575" y="695"/>
                  </a:cubicBezTo>
                  <a:lnTo>
                    <a:pt x="11785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133;p44">
              <a:extLst>
                <a:ext uri="{FF2B5EF4-FFF2-40B4-BE49-F238E27FC236}">
                  <a16:creationId xmlns:a16="http://schemas.microsoft.com/office/drawing/2014/main" id="{9CDBE0EE-FF64-BC0F-8D6B-F8BF9B3A845A}"/>
                </a:ext>
              </a:extLst>
            </p:cNvPr>
            <p:cNvSpPr/>
            <p:nvPr/>
          </p:nvSpPr>
          <p:spPr>
            <a:xfrm>
              <a:off x="6696058" y="3210528"/>
              <a:ext cx="1079432" cy="937258"/>
            </a:xfrm>
            <a:custGeom>
              <a:avLst/>
              <a:gdLst/>
              <a:ahLst/>
              <a:cxnLst/>
              <a:rect l="l" t="t" r="r" b="b"/>
              <a:pathLst>
                <a:path w="51977" h="45131" extrusionOk="0">
                  <a:moveTo>
                    <a:pt x="27728" y="0"/>
                  </a:moveTo>
                  <a:cubicBezTo>
                    <a:pt x="23916" y="0"/>
                    <a:pt x="19299" y="765"/>
                    <a:pt x="14184" y="3160"/>
                  </a:cubicBezTo>
                  <a:cubicBezTo>
                    <a:pt x="1" y="9799"/>
                    <a:pt x="16387" y="42269"/>
                    <a:pt x="16387" y="42269"/>
                  </a:cubicBezTo>
                  <a:cubicBezTo>
                    <a:pt x="16387" y="42269"/>
                    <a:pt x="21715" y="45130"/>
                    <a:pt x="26614" y="45130"/>
                  </a:cubicBezTo>
                  <a:cubicBezTo>
                    <a:pt x="27626" y="45130"/>
                    <a:pt x="28620" y="45008"/>
                    <a:pt x="29544" y="44714"/>
                  </a:cubicBezTo>
                  <a:lnTo>
                    <a:pt x="28910" y="40308"/>
                  </a:lnTo>
                  <a:lnTo>
                    <a:pt x="27492" y="39523"/>
                  </a:lnTo>
                  <a:cubicBezTo>
                    <a:pt x="27492" y="39523"/>
                    <a:pt x="31898" y="37381"/>
                    <a:pt x="32562" y="28478"/>
                  </a:cubicBezTo>
                  <a:cubicBezTo>
                    <a:pt x="32562" y="28478"/>
                    <a:pt x="50065" y="31617"/>
                    <a:pt x="51030" y="31798"/>
                  </a:cubicBezTo>
                  <a:cubicBezTo>
                    <a:pt x="51033" y="31798"/>
                    <a:pt x="51036" y="31799"/>
                    <a:pt x="51039" y="31799"/>
                  </a:cubicBezTo>
                  <a:cubicBezTo>
                    <a:pt x="51976" y="31799"/>
                    <a:pt x="48676" y="1772"/>
                    <a:pt x="48676" y="1772"/>
                  </a:cubicBezTo>
                  <a:cubicBezTo>
                    <a:pt x="48676" y="1772"/>
                    <a:pt x="46073" y="1243"/>
                    <a:pt x="43439" y="1243"/>
                  </a:cubicBezTo>
                  <a:cubicBezTo>
                    <a:pt x="41580" y="1243"/>
                    <a:pt x="39704" y="1506"/>
                    <a:pt x="38718" y="2405"/>
                  </a:cubicBezTo>
                  <a:cubicBezTo>
                    <a:pt x="38718" y="2405"/>
                    <a:pt x="34487" y="0"/>
                    <a:pt x="2772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134;p44">
              <a:extLst>
                <a:ext uri="{FF2B5EF4-FFF2-40B4-BE49-F238E27FC236}">
                  <a16:creationId xmlns:a16="http://schemas.microsoft.com/office/drawing/2014/main" id="{AA21FAD2-6CD1-521F-CF92-00A682EBEBEF}"/>
                </a:ext>
              </a:extLst>
            </p:cNvPr>
            <p:cNvSpPr/>
            <p:nvPr/>
          </p:nvSpPr>
          <p:spPr>
            <a:xfrm>
              <a:off x="6696058" y="3138258"/>
              <a:ext cx="1079827" cy="1036589"/>
            </a:xfrm>
            <a:custGeom>
              <a:avLst/>
              <a:gdLst/>
              <a:ahLst/>
              <a:cxnLst/>
              <a:rect l="l" t="t" r="r" b="b"/>
              <a:pathLst>
                <a:path w="51996" h="49914" fill="none" extrusionOk="0">
                  <a:moveTo>
                    <a:pt x="48676" y="5252"/>
                  </a:moveTo>
                  <a:cubicBezTo>
                    <a:pt x="48676" y="5252"/>
                    <a:pt x="41102" y="3713"/>
                    <a:pt x="38718" y="5885"/>
                  </a:cubicBezTo>
                  <a:cubicBezTo>
                    <a:pt x="38718" y="5885"/>
                    <a:pt x="28367" y="1"/>
                    <a:pt x="14184" y="6640"/>
                  </a:cubicBezTo>
                  <a:cubicBezTo>
                    <a:pt x="1" y="13279"/>
                    <a:pt x="16387" y="45749"/>
                    <a:pt x="16387" y="45749"/>
                  </a:cubicBezTo>
                  <a:cubicBezTo>
                    <a:pt x="16387" y="45749"/>
                    <a:pt x="24142" y="49914"/>
                    <a:pt x="29544" y="48194"/>
                  </a:cubicBezTo>
                  <a:lnTo>
                    <a:pt x="28910" y="43788"/>
                  </a:lnTo>
                  <a:lnTo>
                    <a:pt x="27492" y="43003"/>
                  </a:lnTo>
                  <a:cubicBezTo>
                    <a:pt x="27492" y="43003"/>
                    <a:pt x="31898" y="40861"/>
                    <a:pt x="32562" y="31958"/>
                  </a:cubicBezTo>
                  <a:cubicBezTo>
                    <a:pt x="32562" y="31958"/>
                    <a:pt x="50065" y="35097"/>
                    <a:pt x="51030" y="35278"/>
                  </a:cubicBezTo>
                  <a:cubicBezTo>
                    <a:pt x="51996" y="35459"/>
                    <a:pt x="48676" y="5252"/>
                    <a:pt x="48676" y="5252"/>
                  </a:cubicBezTo>
                  <a:close/>
                </a:path>
              </a:pathLst>
            </a:custGeom>
            <a:noFill/>
            <a:ln w="98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135;p44">
              <a:extLst>
                <a:ext uri="{FF2B5EF4-FFF2-40B4-BE49-F238E27FC236}">
                  <a16:creationId xmlns:a16="http://schemas.microsoft.com/office/drawing/2014/main" id="{2B6708FC-282C-9ABF-3C25-5A00846E5633}"/>
                </a:ext>
              </a:extLst>
            </p:cNvPr>
            <p:cNvSpPr/>
            <p:nvPr/>
          </p:nvSpPr>
          <p:spPr>
            <a:xfrm>
              <a:off x="7407989" y="2631884"/>
              <a:ext cx="664955" cy="605186"/>
            </a:xfrm>
            <a:custGeom>
              <a:avLst/>
              <a:gdLst/>
              <a:ahLst/>
              <a:cxnLst/>
              <a:rect l="l" t="t" r="r" b="b"/>
              <a:pathLst>
                <a:path w="32019" h="29141" extrusionOk="0">
                  <a:moveTo>
                    <a:pt x="26858" y="1"/>
                  </a:moveTo>
                  <a:cubicBezTo>
                    <a:pt x="26858" y="1"/>
                    <a:pt x="21064" y="3622"/>
                    <a:pt x="19405" y="6338"/>
                  </a:cubicBezTo>
                  <a:cubicBezTo>
                    <a:pt x="17715" y="9024"/>
                    <a:pt x="14848" y="14425"/>
                    <a:pt x="14848" y="14425"/>
                  </a:cubicBezTo>
                  <a:lnTo>
                    <a:pt x="6398" y="10985"/>
                  </a:lnTo>
                  <a:lnTo>
                    <a:pt x="1" y="15753"/>
                  </a:lnTo>
                  <a:cubicBezTo>
                    <a:pt x="1" y="15753"/>
                    <a:pt x="3803" y="28065"/>
                    <a:pt x="9416" y="29092"/>
                  </a:cubicBezTo>
                  <a:cubicBezTo>
                    <a:pt x="9597" y="29125"/>
                    <a:pt x="9790" y="29141"/>
                    <a:pt x="9993" y="29141"/>
                  </a:cubicBezTo>
                  <a:cubicBezTo>
                    <a:pt x="16083" y="29141"/>
                    <a:pt x="32019" y="14788"/>
                    <a:pt x="32019" y="14788"/>
                  </a:cubicBezTo>
                  <a:lnTo>
                    <a:pt x="2685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136;p44">
              <a:extLst>
                <a:ext uri="{FF2B5EF4-FFF2-40B4-BE49-F238E27FC236}">
                  <a16:creationId xmlns:a16="http://schemas.microsoft.com/office/drawing/2014/main" id="{B8300347-37FA-5724-A918-EF26790EDA91}"/>
                </a:ext>
              </a:extLst>
            </p:cNvPr>
            <p:cNvSpPr/>
            <p:nvPr/>
          </p:nvSpPr>
          <p:spPr>
            <a:xfrm>
              <a:off x="7394220" y="2443252"/>
              <a:ext cx="144147" cy="394209"/>
            </a:xfrm>
            <a:custGeom>
              <a:avLst/>
              <a:gdLst/>
              <a:ahLst/>
              <a:cxnLst/>
              <a:rect l="l" t="t" r="r" b="b"/>
              <a:pathLst>
                <a:path w="6941" h="18982" extrusionOk="0">
                  <a:moveTo>
                    <a:pt x="5975" y="0"/>
                  </a:moveTo>
                  <a:cubicBezTo>
                    <a:pt x="1660" y="12373"/>
                    <a:pt x="0" y="18982"/>
                    <a:pt x="0" y="18982"/>
                  </a:cubicBezTo>
                  <a:cubicBezTo>
                    <a:pt x="2324" y="14335"/>
                    <a:pt x="6941" y="272"/>
                    <a:pt x="6941" y="272"/>
                  </a:cubicBezTo>
                  <a:lnTo>
                    <a:pt x="5975" y="0"/>
                  </a:ln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137;p44">
              <a:extLst>
                <a:ext uri="{FF2B5EF4-FFF2-40B4-BE49-F238E27FC236}">
                  <a16:creationId xmlns:a16="http://schemas.microsoft.com/office/drawing/2014/main" id="{4033A2CD-BD7D-6455-C6A6-6E51529F6B78}"/>
                </a:ext>
              </a:extLst>
            </p:cNvPr>
            <p:cNvSpPr/>
            <p:nvPr/>
          </p:nvSpPr>
          <p:spPr>
            <a:xfrm>
              <a:off x="7324649" y="2561689"/>
              <a:ext cx="408621" cy="88386"/>
            </a:xfrm>
            <a:custGeom>
              <a:avLst/>
              <a:gdLst/>
              <a:ahLst/>
              <a:cxnLst/>
              <a:rect l="l" t="t" r="r" b="b"/>
              <a:pathLst>
                <a:path w="19676" h="4256" extrusionOk="0">
                  <a:moveTo>
                    <a:pt x="19434" y="1"/>
                  </a:moveTo>
                  <a:cubicBezTo>
                    <a:pt x="6549" y="2415"/>
                    <a:pt x="0" y="4256"/>
                    <a:pt x="0" y="4256"/>
                  </a:cubicBezTo>
                  <a:cubicBezTo>
                    <a:pt x="5191" y="3984"/>
                    <a:pt x="19676" y="967"/>
                    <a:pt x="19676" y="967"/>
                  </a:cubicBezTo>
                  <a:lnTo>
                    <a:pt x="19434" y="1"/>
                  </a:ln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1138;p44">
              <a:extLst>
                <a:ext uri="{FF2B5EF4-FFF2-40B4-BE49-F238E27FC236}">
                  <a16:creationId xmlns:a16="http://schemas.microsoft.com/office/drawing/2014/main" id="{43150F2C-EDD6-F513-A2B1-ACB9F926117F}"/>
                </a:ext>
              </a:extLst>
            </p:cNvPr>
            <p:cNvSpPr/>
            <p:nvPr/>
          </p:nvSpPr>
          <p:spPr>
            <a:xfrm>
              <a:off x="6908510" y="2582498"/>
              <a:ext cx="721359" cy="1360583"/>
            </a:xfrm>
            <a:custGeom>
              <a:avLst/>
              <a:gdLst/>
              <a:ahLst/>
              <a:cxnLst/>
              <a:rect l="l" t="t" r="r" b="b"/>
              <a:pathLst>
                <a:path w="34735" h="65515" extrusionOk="0">
                  <a:moveTo>
                    <a:pt x="29565" y="1"/>
                  </a:moveTo>
                  <a:cubicBezTo>
                    <a:pt x="28802" y="1"/>
                    <a:pt x="27854" y="1051"/>
                    <a:pt x="27854" y="1051"/>
                  </a:cubicBezTo>
                  <a:cubicBezTo>
                    <a:pt x="27854" y="1051"/>
                    <a:pt x="27166" y="1032"/>
                    <a:pt x="26337" y="1032"/>
                  </a:cubicBezTo>
                  <a:cubicBezTo>
                    <a:pt x="25369" y="1032"/>
                    <a:pt x="24207" y="1058"/>
                    <a:pt x="23720" y="1172"/>
                  </a:cubicBezTo>
                  <a:cubicBezTo>
                    <a:pt x="22784" y="1353"/>
                    <a:pt x="19767" y="6332"/>
                    <a:pt x="18801" y="12337"/>
                  </a:cubicBezTo>
                  <a:cubicBezTo>
                    <a:pt x="17835" y="18373"/>
                    <a:pt x="16568" y="21783"/>
                    <a:pt x="13339" y="23442"/>
                  </a:cubicBezTo>
                  <a:cubicBezTo>
                    <a:pt x="6127" y="27154"/>
                    <a:pt x="333" y="35393"/>
                    <a:pt x="2294" y="43631"/>
                  </a:cubicBezTo>
                  <a:cubicBezTo>
                    <a:pt x="4256" y="51869"/>
                    <a:pt x="1" y="61315"/>
                    <a:pt x="31" y="63125"/>
                  </a:cubicBezTo>
                  <a:cubicBezTo>
                    <a:pt x="77" y="64477"/>
                    <a:pt x="5337" y="65515"/>
                    <a:pt x="8701" y="65515"/>
                  </a:cubicBezTo>
                  <a:cubicBezTo>
                    <a:pt x="9770" y="65515"/>
                    <a:pt x="10648" y="65410"/>
                    <a:pt x="11106" y="65177"/>
                  </a:cubicBezTo>
                  <a:cubicBezTo>
                    <a:pt x="11767" y="64847"/>
                    <a:pt x="12683" y="64739"/>
                    <a:pt x="13640" y="64739"/>
                  </a:cubicBezTo>
                  <a:cubicBezTo>
                    <a:pt x="15435" y="64739"/>
                    <a:pt x="17375" y="65118"/>
                    <a:pt x="18058" y="65118"/>
                  </a:cubicBezTo>
                  <a:cubicBezTo>
                    <a:pt x="18075" y="65118"/>
                    <a:pt x="18092" y="65117"/>
                    <a:pt x="18107" y="65117"/>
                  </a:cubicBezTo>
                  <a:cubicBezTo>
                    <a:pt x="19103" y="65117"/>
                    <a:pt x="22513" y="52925"/>
                    <a:pt x="21879" y="44838"/>
                  </a:cubicBezTo>
                  <a:cubicBezTo>
                    <a:pt x="21276" y="36751"/>
                    <a:pt x="28518" y="33612"/>
                    <a:pt x="29665" y="29176"/>
                  </a:cubicBezTo>
                  <a:cubicBezTo>
                    <a:pt x="30781" y="24740"/>
                    <a:pt x="34735" y="4823"/>
                    <a:pt x="32954" y="2892"/>
                  </a:cubicBezTo>
                  <a:cubicBezTo>
                    <a:pt x="32954" y="2892"/>
                    <a:pt x="30510" y="236"/>
                    <a:pt x="29755" y="25"/>
                  </a:cubicBezTo>
                  <a:cubicBezTo>
                    <a:pt x="29694" y="8"/>
                    <a:pt x="29630" y="1"/>
                    <a:pt x="29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01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139;p44">
              <a:extLst>
                <a:ext uri="{FF2B5EF4-FFF2-40B4-BE49-F238E27FC236}">
                  <a16:creationId xmlns:a16="http://schemas.microsoft.com/office/drawing/2014/main" id="{F20A8F36-14E8-EF84-DFD5-E2DFD2AE486A}"/>
                </a:ext>
              </a:extLst>
            </p:cNvPr>
            <p:cNvSpPr/>
            <p:nvPr/>
          </p:nvSpPr>
          <p:spPr>
            <a:xfrm>
              <a:off x="7465660" y="2577494"/>
              <a:ext cx="178621" cy="187281"/>
            </a:xfrm>
            <a:custGeom>
              <a:avLst/>
              <a:gdLst/>
              <a:ahLst/>
              <a:cxnLst/>
              <a:rect l="l" t="t" r="r" b="b"/>
              <a:pathLst>
                <a:path w="8601" h="9018" extrusionOk="0">
                  <a:moveTo>
                    <a:pt x="5240" y="1"/>
                  </a:moveTo>
                  <a:cubicBezTo>
                    <a:pt x="5170" y="1"/>
                    <a:pt x="5113" y="18"/>
                    <a:pt x="5070" y="55"/>
                  </a:cubicBezTo>
                  <a:cubicBezTo>
                    <a:pt x="4768" y="356"/>
                    <a:pt x="4497" y="749"/>
                    <a:pt x="4316" y="1171"/>
                  </a:cubicBezTo>
                  <a:cubicBezTo>
                    <a:pt x="4316" y="1171"/>
                    <a:pt x="2807" y="1352"/>
                    <a:pt x="2837" y="2318"/>
                  </a:cubicBezTo>
                  <a:cubicBezTo>
                    <a:pt x="2837" y="2318"/>
                    <a:pt x="1328" y="2891"/>
                    <a:pt x="1298" y="3857"/>
                  </a:cubicBezTo>
                  <a:cubicBezTo>
                    <a:pt x="1298" y="3857"/>
                    <a:pt x="0" y="3857"/>
                    <a:pt x="453" y="5939"/>
                  </a:cubicBezTo>
                  <a:cubicBezTo>
                    <a:pt x="634" y="7086"/>
                    <a:pt x="1177" y="8172"/>
                    <a:pt x="1992" y="9017"/>
                  </a:cubicBezTo>
                  <a:lnTo>
                    <a:pt x="8601" y="6392"/>
                  </a:lnTo>
                  <a:cubicBezTo>
                    <a:pt x="8389" y="5034"/>
                    <a:pt x="8118" y="3706"/>
                    <a:pt x="7756" y="2409"/>
                  </a:cubicBezTo>
                  <a:cubicBezTo>
                    <a:pt x="7403" y="1351"/>
                    <a:pt x="5856" y="1"/>
                    <a:pt x="5240" y="1"/>
                  </a:cubicBezTo>
                  <a:close/>
                </a:path>
              </a:pathLst>
            </a:custGeom>
            <a:solidFill>
              <a:schemeClr val="lt1"/>
            </a:solidFill>
            <a:ln w="98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140;p44">
              <a:extLst>
                <a:ext uri="{FF2B5EF4-FFF2-40B4-BE49-F238E27FC236}">
                  <a16:creationId xmlns:a16="http://schemas.microsoft.com/office/drawing/2014/main" id="{E605BDF0-A963-1B6C-A31A-EBA4CFC10B70}"/>
                </a:ext>
              </a:extLst>
            </p:cNvPr>
            <p:cNvSpPr/>
            <p:nvPr/>
          </p:nvSpPr>
          <p:spPr>
            <a:xfrm>
              <a:off x="7941319" y="2357711"/>
              <a:ext cx="272013" cy="269188"/>
            </a:xfrm>
            <a:custGeom>
              <a:avLst/>
              <a:gdLst/>
              <a:ahLst/>
              <a:cxnLst/>
              <a:rect l="l" t="t" r="r" b="b"/>
              <a:pathLst>
                <a:path w="13098" h="12962" extrusionOk="0">
                  <a:moveTo>
                    <a:pt x="10476" y="1"/>
                  </a:moveTo>
                  <a:cubicBezTo>
                    <a:pt x="8235" y="1"/>
                    <a:pt x="1" y="7741"/>
                    <a:pt x="1" y="7741"/>
                  </a:cubicBezTo>
                  <a:cubicBezTo>
                    <a:pt x="1" y="7741"/>
                    <a:pt x="5523" y="8948"/>
                    <a:pt x="6730" y="12961"/>
                  </a:cubicBezTo>
                  <a:lnTo>
                    <a:pt x="13097" y="5990"/>
                  </a:lnTo>
                  <a:cubicBezTo>
                    <a:pt x="13097" y="5990"/>
                    <a:pt x="10472" y="4934"/>
                    <a:pt x="11015" y="890"/>
                  </a:cubicBezTo>
                  <a:cubicBezTo>
                    <a:pt x="11100" y="265"/>
                    <a:pt x="10890" y="1"/>
                    <a:pt x="10476" y="1"/>
                  </a:cubicBez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141;p44">
              <a:extLst>
                <a:ext uri="{FF2B5EF4-FFF2-40B4-BE49-F238E27FC236}">
                  <a16:creationId xmlns:a16="http://schemas.microsoft.com/office/drawing/2014/main" id="{C7173B7E-DE0F-9807-4AD5-859B620435B2}"/>
                </a:ext>
              </a:extLst>
            </p:cNvPr>
            <p:cNvSpPr/>
            <p:nvPr/>
          </p:nvSpPr>
          <p:spPr>
            <a:xfrm>
              <a:off x="7769614" y="2022108"/>
              <a:ext cx="475680" cy="522365"/>
            </a:xfrm>
            <a:custGeom>
              <a:avLst/>
              <a:gdLst/>
              <a:ahLst/>
              <a:cxnLst/>
              <a:rect l="l" t="t" r="r" b="b"/>
              <a:pathLst>
                <a:path w="22905" h="25153" extrusionOk="0">
                  <a:moveTo>
                    <a:pt x="13257" y="0"/>
                  </a:moveTo>
                  <a:cubicBezTo>
                    <a:pt x="11376" y="0"/>
                    <a:pt x="9140" y="364"/>
                    <a:pt x="6488" y="1147"/>
                  </a:cubicBezTo>
                  <a:cubicBezTo>
                    <a:pt x="272" y="2958"/>
                    <a:pt x="1690" y="13791"/>
                    <a:pt x="1690" y="13791"/>
                  </a:cubicBezTo>
                  <a:cubicBezTo>
                    <a:pt x="1690" y="13791"/>
                    <a:pt x="0" y="16356"/>
                    <a:pt x="453" y="17141"/>
                  </a:cubicBezTo>
                  <a:cubicBezTo>
                    <a:pt x="606" y="17422"/>
                    <a:pt x="1580" y="17443"/>
                    <a:pt x="1876" y="17443"/>
                  </a:cubicBezTo>
                  <a:cubicBezTo>
                    <a:pt x="1930" y="17443"/>
                    <a:pt x="1962" y="17443"/>
                    <a:pt x="1962" y="17443"/>
                  </a:cubicBezTo>
                  <a:cubicBezTo>
                    <a:pt x="2203" y="18318"/>
                    <a:pt x="2595" y="19133"/>
                    <a:pt x="3078" y="19857"/>
                  </a:cubicBezTo>
                  <a:lnTo>
                    <a:pt x="2414" y="20159"/>
                  </a:lnTo>
                  <a:cubicBezTo>
                    <a:pt x="2897" y="22211"/>
                    <a:pt x="3712" y="24233"/>
                    <a:pt x="5040" y="24746"/>
                  </a:cubicBezTo>
                  <a:cubicBezTo>
                    <a:pt x="5687" y="24988"/>
                    <a:pt x="6364" y="25153"/>
                    <a:pt x="7249" y="25153"/>
                  </a:cubicBezTo>
                  <a:cubicBezTo>
                    <a:pt x="8345" y="25153"/>
                    <a:pt x="9759" y="24901"/>
                    <a:pt x="11829" y="24233"/>
                  </a:cubicBezTo>
                  <a:lnTo>
                    <a:pt x="20671" y="18107"/>
                  </a:lnTo>
                  <a:cubicBezTo>
                    <a:pt x="20671" y="18107"/>
                    <a:pt x="22904" y="15753"/>
                    <a:pt x="22844" y="13852"/>
                  </a:cubicBezTo>
                  <a:cubicBezTo>
                    <a:pt x="22651" y="5834"/>
                    <a:pt x="20796" y="0"/>
                    <a:pt x="1325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142;p44">
              <a:extLst>
                <a:ext uri="{FF2B5EF4-FFF2-40B4-BE49-F238E27FC236}">
                  <a16:creationId xmlns:a16="http://schemas.microsoft.com/office/drawing/2014/main" id="{A6206ADA-B1D4-88EF-B507-282FF9946A2B}"/>
                </a:ext>
              </a:extLst>
            </p:cNvPr>
            <p:cNvSpPr/>
            <p:nvPr/>
          </p:nvSpPr>
          <p:spPr>
            <a:xfrm>
              <a:off x="7769614" y="1964458"/>
              <a:ext cx="475680" cy="585976"/>
            </a:xfrm>
            <a:custGeom>
              <a:avLst/>
              <a:gdLst/>
              <a:ahLst/>
              <a:cxnLst/>
              <a:rect l="l" t="t" r="r" b="b"/>
              <a:pathLst>
                <a:path w="22905" h="28216" fill="none" extrusionOk="0">
                  <a:moveTo>
                    <a:pt x="20671" y="20883"/>
                  </a:moveTo>
                  <a:cubicBezTo>
                    <a:pt x="20671" y="20883"/>
                    <a:pt x="22904" y="18529"/>
                    <a:pt x="22844" y="16628"/>
                  </a:cubicBezTo>
                  <a:cubicBezTo>
                    <a:pt x="22603" y="6609"/>
                    <a:pt x="19766" y="0"/>
                    <a:pt x="6488" y="3923"/>
                  </a:cubicBezTo>
                  <a:cubicBezTo>
                    <a:pt x="272" y="5734"/>
                    <a:pt x="1690" y="16567"/>
                    <a:pt x="1690" y="16567"/>
                  </a:cubicBezTo>
                  <a:cubicBezTo>
                    <a:pt x="1690" y="16567"/>
                    <a:pt x="0" y="19132"/>
                    <a:pt x="453" y="19917"/>
                  </a:cubicBezTo>
                  <a:cubicBezTo>
                    <a:pt x="634" y="20249"/>
                    <a:pt x="1962" y="20219"/>
                    <a:pt x="1962" y="20219"/>
                  </a:cubicBezTo>
                  <a:cubicBezTo>
                    <a:pt x="2203" y="21094"/>
                    <a:pt x="2595" y="21909"/>
                    <a:pt x="3078" y="22633"/>
                  </a:cubicBezTo>
                  <a:lnTo>
                    <a:pt x="2414" y="22935"/>
                  </a:lnTo>
                  <a:cubicBezTo>
                    <a:pt x="2897" y="24987"/>
                    <a:pt x="3712" y="27009"/>
                    <a:pt x="5040" y="27522"/>
                  </a:cubicBezTo>
                  <a:cubicBezTo>
                    <a:pt x="6488" y="28065"/>
                    <a:pt x="8088" y="28216"/>
                    <a:pt x="11829" y="2700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143;p44">
              <a:extLst>
                <a:ext uri="{FF2B5EF4-FFF2-40B4-BE49-F238E27FC236}">
                  <a16:creationId xmlns:a16="http://schemas.microsoft.com/office/drawing/2014/main" id="{01D0D68E-75C8-9B75-D3C7-262E2486ABE6}"/>
                </a:ext>
              </a:extLst>
            </p:cNvPr>
            <p:cNvSpPr/>
            <p:nvPr/>
          </p:nvSpPr>
          <p:spPr>
            <a:xfrm>
              <a:off x="7780267" y="1967677"/>
              <a:ext cx="537089" cy="465317"/>
            </a:xfrm>
            <a:custGeom>
              <a:avLst/>
              <a:gdLst/>
              <a:ahLst/>
              <a:cxnLst/>
              <a:rect l="l" t="t" r="r" b="b"/>
              <a:pathLst>
                <a:path w="25862" h="22406" extrusionOk="0">
                  <a:moveTo>
                    <a:pt x="13019" y="0"/>
                  </a:moveTo>
                  <a:cubicBezTo>
                    <a:pt x="10845" y="0"/>
                    <a:pt x="8556" y="464"/>
                    <a:pt x="6337" y="1324"/>
                  </a:cubicBezTo>
                  <a:cubicBezTo>
                    <a:pt x="0" y="3798"/>
                    <a:pt x="1931" y="7933"/>
                    <a:pt x="1931" y="7933"/>
                  </a:cubicBezTo>
                  <a:cubicBezTo>
                    <a:pt x="2377" y="7755"/>
                    <a:pt x="2807" y="7681"/>
                    <a:pt x="3214" y="7681"/>
                  </a:cubicBezTo>
                  <a:cubicBezTo>
                    <a:pt x="5372" y="7681"/>
                    <a:pt x="6906" y="9773"/>
                    <a:pt x="6880" y="9773"/>
                  </a:cubicBezTo>
                  <a:cubicBezTo>
                    <a:pt x="7303" y="14572"/>
                    <a:pt x="11045" y="15990"/>
                    <a:pt x="11045" y="15990"/>
                  </a:cubicBezTo>
                  <a:cubicBezTo>
                    <a:pt x="11045" y="15990"/>
                    <a:pt x="12089" y="14065"/>
                    <a:pt x="13325" y="14065"/>
                  </a:cubicBezTo>
                  <a:cubicBezTo>
                    <a:pt x="13771" y="14065"/>
                    <a:pt x="14241" y="14315"/>
                    <a:pt x="14696" y="14994"/>
                  </a:cubicBezTo>
                  <a:cubicBezTo>
                    <a:pt x="16416" y="17589"/>
                    <a:pt x="13881" y="20215"/>
                    <a:pt x="13881" y="20215"/>
                  </a:cubicBezTo>
                  <a:cubicBezTo>
                    <a:pt x="13881" y="20215"/>
                    <a:pt x="14413" y="22405"/>
                    <a:pt x="16705" y="22405"/>
                  </a:cubicBezTo>
                  <a:cubicBezTo>
                    <a:pt x="17504" y="22405"/>
                    <a:pt x="18517" y="22139"/>
                    <a:pt x="19796" y="21422"/>
                  </a:cubicBezTo>
                  <a:cubicBezTo>
                    <a:pt x="24745" y="18615"/>
                    <a:pt x="25862" y="10679"/>
                    <a:pt x="22693" y="5156"/>
                  </a:cubicBezTo>
                  <a:cubicBezTo>
                    <a:pt x="20639" y="1576"/>
                    <a:pt x="17025" y="0"/>
                    <a:pt x="1301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301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144;p44">
              <a:extLst>
                <a:ext uri="{FF2B5EF4-FFF2-40B4-BE49-F238E27FC236}">
                  <a16:creationId xmlns:a16="http://schemas.microsoft.com/office/drawing/2014/main" id="{A27F6C03-D442-7AA5-3F09-3BD79523EBAF}"/>
                </a:ext>
              </a:extLst>
            </p:cNvPr>
            <p:cNvSpPr/>
            <p:nvPr/>
          </p:nvSpPr>
          <p:spPr>
            <a:xfrm>
              <a:off x="8120563" y="1837797"/>
              <a:ext cx="254547" cy="220675"/>
            </a:xfrm>
            <a:custGeom>
              <a:avLst/>
              <a:gdLst/>
              <a:ahLst/>
              <a:cxnLst/>
              <a:rect l="l" t="t" r="r" b="b"/>
              <a:pathLst>
                <a:path w="12257" h="10626" extrusionOk="0">
                  <a:moveTo>
                    <a:pt x="6074" y="1"/>
                  </a:moveTo>
                  <a:cubicBezTo>
                    <a:pt x="5373" y="1"/>
                    <a:pt x="4655" y="151"/>
                    <a:pt x="3953" y="486"/>
                  </a:cubicBezTo>
                  <a:cubicBezTo>
                    <a:pt x="0" y="2387"/>
                    <a:pt x="1087" y="7004"/>
                    <a:pt x="1087" y="7004"/>
                  </a:cubicBezTo>
                  <a:cubicBezTo>
                    <a:pt x="3591" y="8061"/>
                    <a:pt x="5824" y="10626"/>
                    <a:pt x="5824" y="10626"/>
                  </a:cubicBezTo>
                  <a:cubicBezTo>
                    <a:pt x="5824" y="10626"/>
                    <a:pt x="10079" y="10143"/>
                    <a:pt x="11286" y="6401"/>
                  </a:cubicBezTo>
                  <a:cubicBezTo>
                    <a:pt x="12256" y="3293"/>
                    <a:pt x="9354" y="1"/>
                    <a:pt x="607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301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145;p44">
              <a:extLst>
                <a:ext uri="{FF2B5EF4-FFF2-40B4-BE49-F238E27FC236}">
                  <a16:creationId xmlns:a16="http://schemas.microsoft.com/office/drawing/2014/main" id="{6F4AB837-D223-CF91-AAE1-FE9104E41F94}"/>
                </a:ext>
              </a:extLst>
            </p:cNvPr>
            <p:cNvSpPr/>
            <p:nvPr/>
          </p:nvSpPr>
          <p:spPr>
            <a:xfrm>
              <a:off x="7809716" y="2277798"/>
              <a:ext cx="23841" cy="62074"/>
            </a:xfrm>
            <a:custGeom>
              <a:avLst/>
              <a:gdLst/>
              <a:ahLst/>
              <a:cxnLst/>
              <a:rect l="l" t="t" r="r" b="b"/>
              <a:pathLst>
                <a:path w="1148" h="2989" extrusionOk="0">
                  <a:moveTo>
                    <a:pt x="544" y="1"/>
                  </a:moveTo>
                  <a:lnTo>
                    <a:pt x="0" y="2234"/>
                  </a:lnTo>
                  <a:cubicBezTo>
                    <a:pt x="91" y="2536"/>
                    <a:pt x="302" y="2807"/>
                    <a:pt x="544" y="2988"/>
                  </a:cubicBezTo>
                  <a:lnTo>
                    <a:pt x="1147" y="604"/>
                  </a:lnTo>
                  <a:cubicBezTo>
                    <a:pt x="1147" y="604"/>
                    <a:pt x="1117" y="423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146;p44">
              <a:extLst>
                <a:ext uri="{FF2B5EF4-FFF2-40B4-BE49-F238E27FC236}">
                  <a16:creationId xmlns:a16="http://schemas.microsoft.com/office/drawing/2014/main" id="{D099F7C1-CF5A-68F9-C11E-72D5251F6B1A}"/>
                </a:ext>
              </a:extLst>
            </p:cNvPr>
            <p:cNvSpPr/>
            <p:nvPr/>
          </p:nvSpPr>
          <p:spPr>
            <a:xfrm>
              <a:off x="7829133" y="2300995"/>
              <a:ext cx="17569" cy="42075"/>
            </a:xfrm>
            <a:custGeom>
              <a:avLst/>
              <a:gdLst/>
              <a:ahLst/>
              <a:cxnLst/>
              <a:rect l="l" t="t" r="r" b="b"/>
              <a:pathLst>
                <a:path w="846" h="2026" extrusionOk="0">
                  <a:moveTo>
                    <a:pt x="454" y="0"/>
                  </a:moveTo>
                  <a:lnTo>
                    <a:pt x="1" y="1992"/>
                  </a:lnTo>
                  <a:cubicBezTo>
                    <a:pt x="1" y="1992"/>
                    <a:pt x="59" y="2026"/>
                    <a:pt x="144" y="2026"/>
                  </a:cubicBezTo>
                  <a:cubicBezTo>
                    <a:pt x="271" y="2026"/>
                    <a:pt x="460" y="1950"/>
                    <a:pt x="604" y="1569"/>
                  </a:cubicBezTo>
                  <a:cubicBezTo>
                    <a:pt x="846" y="936"/>
                    <a:pt x="454" y="0"/>
                    <a:pt x="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1147;p44">
              <a:extLst>
                <a:ext uri="{FF2B5EF4-FFF2-40B4-BE49-F238E27FC236}">
                  <a16:creationId xmlns:a16="http://schemas.microsoft.com/office/drawing/2014/main" id="{5A9D8CA8-B16D-E539-B31D-BEDB338A9DC0}"/>
                </a:ext>
              </a:extLst>
            </p:cNvPr>
            <p:cNvSpPr/>
            <p:nvPr/>
          </p:nvSpPr>
          <p:spPr>
            <a:xfrm>
              <a:off x="7834159" y="2430086"/>
              <a:ext cx="379173" cy="587969"/>
            </a:xfrm>
            <a:custGeom>
              <a:avLst/>
              <a:gdLst/>
              <a:ahLst/>
              <a:cxnLst/>
              <a:rect l="l" t="t" r="r" b="b"/>
              <a:pathLst>
                <a:path w="18258" h="28312" extrusionOk="0">
                  <a:moveTo>
                    <a:pt x="17343" y="0"/>
                  </a:moveTo>
                  <a:cubicBezTo>
                    <a:pt x="16658" y="0"/>
                    <a:pt x="10094" y="6463"/>
                    <a:pt x="6760" y="7515"/>
                  </a:cubicBezTo>
                  <a:cubicBezTo>
                    <a:pt x="3380" y="8571"/>
                    <a:pt x="5221" y="12886"/>
                    <a:pt x="5221" y="12886"/>
                  </a:cubicBezTo>
                  <a:cubicBezTo>
                    <a:pt x="5221" y="12886"/>
                    <a:pt x="0" y="17322"/>
                    <a:pt x="996" y="23479"/>
                  </a:cubicBezTo>
                  <a:cubicBezTo>
                    <a:pt x="1648" y="27637"/>
                    <a:pt x="3939" y="28312"/>
                    <a:pt x="5357" y="28312"/>
                  </a:cubicBezTo>
                  <a:cubicBezTo>
                    <a:pt x="6039" y="28312"/>
                    <a:pt x="6519" y="28156"/>
                    <a:pt x="6519" y="28156"/>
                  </a:cubicBezTo>
                  <a:lnTo>
                    <a:pt x="18257" y="2505"/>
                  </a:lnTo>
                  <a:cubicBezTo>
                    <a:pt x="18257" y="2505"/>
                    <a:pt x="18016" y="31"/>
                    <a:pt x="17352" y="1"/>
                  </a:cubicBezTo>
                  <a:cubicBezTo>
                    <a:pt x="17349" y="0"/>
                    <a:pt x="17346" y="0"/>
                    <a:pt x="1734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1148;p44">
              <a:extLst>
                <a:ext uri="{FF2B5EF4-FFF2-40B4-BE49-F238E27FC236}">
                  <a16:creationId xmlns:a16="http://schemas.microsoft.com/office/drawing/2014/main" id="{3CDD363A-A48B-EE3E-E1C9-3451AB395CE0}"/>
                </a:ext>
              </a:extLst>
            </p:cNvPr>
            <p:cNvSpPr/>
            <p:nvPr/>
          </p:nvSpPr>
          <p:spPr>
            <a:xfrm>
              <a:off x="7452494" y="2482108"/>
              <a:ext cx="1031563" cy="1399439"/>
            </a:xfrm>
            <a:custGeom>
              <a:avLst/>
              <a:gdLst/>
              <a:ahLst/>
              <a:cxnLst/>
              <a:rect l="l" t="t" r="r" b="b"/>
              <a:pathLst>
                <a:path w="49672" h="67386" extrusionOk="0">
                  <a:moveTo>
                    <a:pt x="36635" y="0"/>
                  </a:moveTo>
                  <a:cubicBezTo>
                    <a:pt x="19344" y="9959"/>
                    <a:pt x="16839" y="26285"/>
                    <a:pt x="16839" y="26285"/>
                  </a:cubicBezTo>
                  <a:cubicBezTo>
                    <a:pt x="0" y="32049"/>
                    <a:pt x="12313" y="64368"/>
                    <a:pt x="12313" y="64368"/>
                  </a:cubicBezTo>
                  <a:lnTo>
                    <a:pt x="28518" y="67386"/>
                  </a:lnTo>
                  <a:cubicBezTo>
                    <a:pt x="34644" y="64157"/>
                    <a:pt x="49672" y="25832"/>
                    <a:pt x="46262" y="11558"/>
                  </a:cubicBezTo>
                  <a:cubicBezTo>
                    <a:pt x="44119" y="2626"/>
                    <a:pt x="36635" y="0"/>
                    <a:pt x="3663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1149;p44">
              <a:extLst>
                <a:ext uri="{FF2B5EF4-FFF2-40B4-BE49-F238E27FC236}">
                  <a16:creationId xmlns:a16="http://schemas.microsoft.com/office/drawing/2014/main" id="{A580E8A9-1090-B652-47BF-DD9B69DFE5A6}"/>
                </a:ext>
              </a:extLst>
            </p:cNvPr>
            <p:cNvSpPr/>
            <p:nvPr/>
          </p:nvSpPr>
          <p:spPr>
            <a:xfrm>
              <a:off x="7431809" y="2663720"/>
              <a:ext cx="809725" cy="594366"/>
            </a:xfrm>
            <a:custGeom>
              <a:avLst/>
              <a:gdLst/>
              <a:ahLst/>
              <a:cxnLst/>
              <a:rect l="l" t="t" r="r" b="b"/>
              <a:pathLst>
                <a:path w="38990" h="28620" extrusionOk="0">
                  <a:moveTo>
                    <a:pt x="10288" y="1"/>
                  </a:moveTo>
                  <a:cubicBezTo>
                    <a:pt x="8287" y="1"/>
                    <a:pt x="2893" y="1182"/>
                    <a:pt x="755" y="5046"/>
                  </a:cubicBezTo>
                  <a:cubicBezTo>
                    <a:pt x="1" y="6404"/>
                    <a:pt x="634" y="5378"/>
                    <a:pt x="966" y="7913"/>
                  </a:cubicBezTo>
                  <a:cubicBezTo>
                    <a:pt x="988" y="8031"/>
                    <a:pt x="1169" y="8069"/>
                    <a:pt x="1393" y="8069"/>
                  </a:cubicBezTo>
                  <a:cubicBezTo>
                    <a:pt x="1802" y="8069"/>
                    <a:pt x="2354" y="7943"/>
                    <a:pt x="2354" y="7943"/>
                  </a:cubicBezTo>
                  <a:lnTo>
                    <a:pt x="2354" y="7943"/>
                  </a:lnTo>
                  <a:cubicBezTo>
                    <a:pt x="876" y="16302"/>
                    <a:pt x="9084" y="27981"/>
                    <a:pt x="13852" y="28585"/>
                  </a:cubicBezTo>
                  <a:cubicBezTo>
                    <a:pt x="14049" y="28608"/>
                    <a:pt x="14271" y="28620"/>
                    <a:pt x="14514" y="28620"/>
                  </a:cubicBezTo>
                  <a:cubicBezTo>
                    <a:pt x="20151" y="28620"/>
                    <a:pt x="37543" y="22431"/>
                    <a:pt x="38989" y="18294"/>
                  </a:cubicBezTo>
                  <a:lnTo>
                    <a:pt x="20943" y="12349"/>
                  </a:lnTo>
                  <a:cubicBezTo>
                    <a:pt x="20368" y="12101"/>
                    <a:pt x="19913" y="12010"/>
                    <a:pt x="19555" y="12010"/>
                  </a:cubicBezTo>
                  <a:cubicBezTo>
                    <a:pt x="18563" y="12010"/>
                    <a:pt x="18318" y="12711"/>
                    <a:pt x="18318" y="12711"/>
                  </a:cubicBezTo>
                  <a:cubicBezTo>
                    <a:pt x="16236" y="8969"/>
                    <a:pt x="11679" y="3990"/>
                    <a:pt x="11679" y="3990"/>
                  </a:cubicBezTo>
                  <a:cubicBezTo>
                    <a:pt x="11679" y="3990"/>
                    <a:pt x="11770" y="550"/>
                    <a:pt x="10985" y="97"/>
                  </a:cubicBezTo>
                  <a:cubicBezTo>
                    <a:pt x="10875" y="36"/>
                    <a:pt x="10631" y="1"/>
                    <a:pt x="10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6" name="Google Shape;1150;p44">
              <a:extLst>
                <a:ext uri="{FF2B5EF4-FFF2-40B4-BE49-F238E27FC236}">
                  <a16:creationId xmlns:a16="http://schemas.microsoft.com/office/drawing/2014/main" id="{9FF33614-1FA5-8283-300A-01FE5891A68B}"/>
                </a:ext>
              </a:extLst>
            </p:cNvPr>
            <p:cNvSpPr/>
            <p:nvPr/>
          </p:nvSpPr>
          <p:spPr>
            <a:xfrm>
              <a:off x="7431809" y="2656950"/>
              <a:ext cx="809725" cy="612309"/>
            </a:xfrm>
            <a:custGeom>
              <a:avLst/>
              <a:gdLst/>
              <a:ahLst/>
              <a:cxnLst/>
              <a:rect l="l" t="t" r="r" b="b"/>
              <a:pathLst>
                <a:path w="38990" h="29484" fill="none" extrusionOk="0">
                  <a:moveTo>
                    <a:pt x="38989" y="18620"/>
                  </a:moveTo>
                  <a:cubicBezTo>
                    <a:pt x="37481" y="22935"/>
                    <a:pt x="18620" y="29484"/>
                    <a:pt x="13852" y="28911"/>
                  </a:cubicBezTo>
                  <a:cubicBezTo>
                    <a:pt x="9084" y="28307"/>
                    <a:pt x="876" y="16628"/>
                    <a:pt x="2354" y="8269"/>
                  </a:cubicBezTo>
                  <a:cubicBezTo>
                    <a:pt x="2354" y="8269"/>
                    <a:pt x="1027" y="8571"/>
                    <a:pt x="966" y="8239"/>
                  </a:cubicBezTo>
                  <a:cubicBezTo>
                    <a:pt x="634" y="5704"/>
                    <a:pt x="1" y="6730"/>
                    <a:pt x="755" y="5372"/>
                  </a:cubicBezTo>
                  <a:cubicBezTo>
                    <a:pt x="3260" y="846"/>
                    <a:pt x="10231" y="1"/>
                    <a:pt x="10985" y="423"/>
                  </a:cubicBezTo>
                  <a:cubicBezTo>
                    <a:pt x="11770" y="876"/>
                    <a:pt x="11679" y="4316"/>
                    <a:pt x="11679" y="4316"/>
                  </a:cubicBezTo>
                  <a:cubicBezTo>
                    <a:pt x="11679" y="4316"/>
                    <a:pt x="16236" y="9295"/>
                    <a:pt x="18318" y="13037"/>
                  </a:cubicBezTo>
                  <a:cubicBezTo>
                    <a:pt x="18318" y="13037"/>
                    <a:pt x="18771" y="11740"/>
                    <a:pt x="20943" y="1267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7" name="Google Shape;1151;p44">
              <a:extLst>
                <a:ext uri="{FF2B5EF4-FFF2-40B4-BE49-F238E27FC236}">
                  <a16:creationId xmlns:a16="http://schemas.microsoft.com/office/drawing/2014/main" id="{F9439DCE-E304-2922-330C-6CD24C6F1D41}"/>
                </a:ext>
              </a:extLst>
            </p:cNvPr>
            <p:cNvSpPr/>
            <p:nvPr/>
          </p:nvSpPr>
          <p:spPr>
            <a:xfrm>
              <a:off x="7007529" y="3813222"/>
              <a:ext cx="410511" cy="594760"/>
            </a:xfrm>
            <a:custGeom>
              <a:avLst/>
              <a:gdLst/>
              <a:ahLst/>
              <a:cxnLst/>
              <a:rect l="l" t="t" r="r" b="b"/>
              <a:pathLst>
                <a:path w="19767" h="28639" extrusionOk="0">
                  <a:moveTo>
                    <a:pt x="14576" y="1"/>
                  </a:moveTo>
                  <a:lnTo>
                    <a:pt x="13550" y="1811"/>
                  </a:lnTo>
                  <a:lnTo>
                    <a:pt x="11951" y="4648"/>
                  </a:lnTo>
                  <a:cubicBezTo>
                    <a:pt x="11528" y="5372"/>
                    <a:pt x="11438" y="6247"/>
                    <a:pt x="11709" y="7062"/>
                  </a:cubicBezTo>
                  <a:lnTo>
                    <a:pt x="10170" y="9778"/>
                  </a:lnTo>
                  <a:cubicBezTo>
                    <a:pt x="10053" y="9750"/>
                    <a:pt x="9936" y="9737"/>
                    <a:pt x="9821" y="9737"/>
                  </a:cubicBezTo>
                  <a:cubicBezTo>
                    <a:pt x="9314" y="9737"/>
                    <a:pt x="8847" y="9999"/>
                    <a:pt x="8601" y="10442"/>
                  </a:cubicBezTo>
                  <a:lnTo>
                    <a:pt x="8299" y="10955"/>
                  </a:lnTo>
                  <a:cubicBezTo>
                    <a:pt x="8239" y="11076"/>
                    <a:pt x="8179" y="11166"/>
                    <a:pt x="8149" y="11287"/>
                  </a:cubicBezTo>
                  <a:cubicBezTo>
                    <a:pt x="7998" y="11981"/>
                    <a:pt x="7455" y="12464"/>
                    <a:pt x="6760" y="12554"/>
                  </a:cubicBezTo>
                  <a:cubicBezTo>
                    <a:pt x="7032" y="13188"/>
                    <a:pt x="6881" y="13942"/>
                    <a:pt x="6398" y="14395"/>
                  </a:cubicBezTo>
                  <a:cubicBezTo>
                    <a:pt x="6308" y="14486"/>
                    <a:pt x="6247" y="14576"/>
                    <a:pt x="6187" y="14697"/>
                  </a:cubicBezTo>
                  <a:lnTo>
                    <a:pt x="5885" y="15210"/>
                  </a:lnTo>
                  <a:cubicBezTo>
                    <a:pt x="5855" y="15270"/>
                    <a:pt x="5825" y="15361"/>
                    <a:pt x="5795" y="15421"/>
                  </a:cubicBezTo>
                  <a:cubicBezTo>
                    <a:pt x="5614" y="15934"/>
                    <a:pt x="5734" y="16508"/>
                    <a:pt x="6127" y="16900"/>
                  </a:cubicBezTo>
                  <a:lnTo>
                    <a:pt x="4588" y="19616"/>
                  </a:lnTo>
                  <a:cubicBezTo>
                    <a:pt x="3743" y="19797"/>
                    <a:pt x="3049" y="20340"/>
                    <a:pt x="2626" y="21064"/>
                  </a:cubicBezTo>
                  <a:lnTo>
                    <a:pt x="1" y="25712"/>
                  </a:lnTo>
                  <a:lnTo>
                    <a:pt x="5191" y="28639"/>
                  </a:lnTo>
                  <a:lnTo>
                    <a:pt x="7817" y="23991"/>
                  </a:lnTo>
                  <a:cubicBezTo>
                    <a:pt x="8239" y="23267"/>
                    <a:pt x="8330" y="22392"/>
                    <a:pt x="8058" y="21607"/>
                  </a:cubicBezTo>
                  <a:lnTo>
                    <a:pt x="9597" y="18861"/>
                  </a:lnTo>
                  <a:cubicBezTo>
                    <a:pt x="9715" y="18891"/>
                    <a:pt x="9835" y="18905"/>
                    <a:pt x="9954" y="18905"/>
                  </a:cubicBezTo>
                  <a:cubicBezTo>
                    <a:pt x="10446" y="18905"/>
                    <a:pt x="10923" y="18659"/>
                    <a:pt x="11166" y="18197"/>
                  </a:cubicBezTo>
                  <a:lnTo>
                    <a:pt x="11468" y="17684"/>
                  </a:lnTo>
                  <a:cubicBezTo>
                    <a:pt x="11528" y="17594"/>
                    <a:pt x="11559" y="17473"/>
                    <a:pt x="11589" y="17352"/>
                  </a:cubicBezTo>
                  <a:cubicBezTo>
                    <a:pt x="11679" y="17021"/>
                    <a:pt x="11860" y="16719"/>
                    <a:pt x="12102" y="16508"/>
                  </a:cubicBezTo>
                  <a:cubicBezTo>
                    <a:pt x="12343" y="16266"/>
                    <a:pt x="12645" y="16115"/>
                    <a:pt x="12977" y="16085"/>
                  </a:cubicBezTo>
                  <a:cubicBezTo>
                    <a:pt x="12705" y="15451"/>
                    <a:pt x="12856" y="14727"/>
                    <a:pt x="13369" y="14244"/>
                  </a:cubicBezTo>
                  <a:cubicBezTo>
                    <a:pt x="13460" y="14154"/>
                    <a:pt x="13520" y="14063"/>
                    <a:pt x="13580" y="13942"/>
                  </a:cubicBezTo>
                  <a:lnTo>
                    <a:pt x="13882" y="13429"/>
                  </a:lnTo>
                  <a:cubicBezTo>
                    <a:pt x="14184" y="12886"/>
                    <a:pt x="14093" y="12192"/>
                    <a:pt x="13641" y="11770"/>
                  </a:cubicBezTo>
                  <a:lnTo>
                    <a:pt x="15180" y="9024"/>
                  </a:lnTo>
                  <a:cubicBezTo>
                    <a:pt x="15995" y="8843"/>
                    <a:pt x="16719" y="8330"/>
                    <a:pt x="17141" y="7575"/>
                  </a:cubicBezTo>
                  <a:lnTo>
                    <a:pt x="19706" y="3018"/>
                  </a:lnTo>
                  <a:lnTo>
                    <a:pt x="19767" y="2958"/>
                  </a:lnTo>
                  <a:lnTo>
                    <a:pt x="1457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8" name="Google Shape;1152;p44">
              <a:extLst>
                <a:ext uri="{FF2B5EF4-FFF2-40B4-BE49-F238E27FC236}">
                  <a16:creationId xmlns:a16="http://schemas.microsoft.com/office/drawing/2014/main" id="{5F985BA8-D85A-1A0A-05F0-357C8A81C528}"/>
                </a:ext>
              </a:extLst>
            </p:cNvPr>
            <p:cNvSpPr/>
            <p:nvPr/>
          </p:nvSpPr>
          <p:spPr>
            <a:xfrm>
              <a:off x="7953219" y="3954233"/>
              <a:ext cx="213739" cy="626099"/>
            </a:xfrm>
            <a:custGeom>
              <a:avLst/>
              <a:gdLst/>
              <a:ahLst/>
              <a:cxnLst/>
              <a:rect l="l" t="t" r="r" b="b"/>
              <a:pathLst>
                <a:path w="10292" h="30148" extrusionOk="0">
                  <a:moveTo>
                    <a:pt x="5885" y="1"/>
                  </a:moveTo>
                  <a:lnTo>
                    <a:pt x="1" y="906"/>
                  </a:lnTo>
                  <a:lnTo>
                    <a:pt x="61" y="1268"/>
                  </a:lnTo>
                  <a:lnTo>
                    <a:pt x="786" y="6187"/>
                  </a:lnTo>
                  <a:cubicBezTo>
                    <a:pt x="906" y="7002"/>
                    <a:pt x="1389" y="7756"/>
                    <a:pt x="2083" y="8209"/>
                  </a:cubicBezTo>
                  <a:lnTo>
                    <a:pt x="2566" y="11317"/>
                  </a:lnTo>
                  <a:cubicBezTo>
                    <a:pt x="1962" y="11558"/>
                    <a:pt x="1630" y="12192"/>
                    <a:pt x="1721" y="12796"/>
                  </a:cubicBezTo>
                  <a:lnTo>
                    <a:pt x="1812" y="13399"/>
                  </a:lnTo>
                  <a:cubicBezTo>
                    <a:pt x="1842" y="13520"/>
                    <a:pt x="1872" y="13641"/>
                    <a:pt x="1932" y="13731"/>
                  </a:cubicBezTo>
                  <a:cubicBezTo>
                    <a:pt x="2204" y="14365"/>
                    <a:pt x="2083" y="15119"/>
                    <a:pt x="1600" y="15602"/>
                  </a:cubicBezTo>
                  <a:cubicBezTo>
                    <a:pt x="2143" y="15874"/>
                    <a:pt x="2475" y="16447"/>
                    <a:pt x="2475" y="17051"/>
                  </a:cubicBezTo>
                  <a:cubicBezTo>
                    <a:pt x="2475" y="17141"/>
                    <a:pt x="2475" y="17201"/>
                    <a:pt x="2475" y="17262"/>
                  </a:cubicBezTo>
                  <a:cubicBezTo>
                    <a:pt x="2445" y="17413"/>
                    <a:pt x="2445" y="17533"/>
                    <a:pt x="2475" y="17654"/>
                  </a:cubicBezTo>
                  <a:lnTo>
                    <a:pt x="2536" y="18258"/>
                  </a:lnTo>
                  <a:cubicBezTo>
                    <a:pt x="2657" y="18861"/>
                    <a:pt x="3139" y="19344"/>
                    <a:pt x="3773" y="19404"/>
                  </a:cubicBezTo>
                  <a:lnTo>
                    <a:pt x="4226" y="22543"/>
                  </a:lnTo>
                  <a:cubicBezTo>
                    <a:pt x="3713" y="23177"/>
                    <a:pt x="3471" y="24021"/>
                    <a:pt x="3592" y="24866"/>
                  </a:cubicBezTo>
                  <a:lnTo>
                    <a:pt x="4377" y="30147"/>
                  </a:lnTo>
                  <a:lnTo>
                    <a:pt x="10291" y="29242"/>
                  </a:lnTo>
                  <a:lnTo>
                    <a:pt x="9477" y="23961"/>
                  </a:lnTo>
                  <a:cubicBezTo>
                    <a:pt x="9416" y="23448"/>
                    <a:pt x="9205" y="22965"/>
                    <a:pt x="8873" y="22543"/>
                  </a:cubicBezTo>
                  <a:cubicBezTo>
                    <a:pt x="8692" y="22301"/>
                    <a:pt x="8450" y="22090"/>
                    <a:pt x="8179" y="21909"/>
                  </a:cubicBezTo>
                  <a:lnTo>
                    <a:pt x="7726" y="18801"/>
                  </a:lnTo>
                  <a:cubicBezTo>
                    <a:pt x="8300" y="18559"/>
                    <a:pt x="8632" y="17956"/>
                    <a:pt x="8541" y="17322"/>
                  </a:cubicBezTo>
                  <a:lnTo>
                    <a:pt x="8450" y="16749"/>
                  </a:lnTo>
                  <a:cubicBezTo>
                    <a:pt x="8450" y="16628"/>
                    <a:pt x="8390" y="16507"/>
                    <a:pt x="8360" y="16387"/>
                  </a:cubicBezTo>
                  <a:cubicBezTo>
                    <a:pt x="8058" y="15783"/>
                    <a:pt x="8179" y="15029"/>
                    <a:pt x="8662" y="14546"/>
                  </a:cubicBezTo>
                  <a:cubicBezTo>
                    <a:pt x="8058" y="14214"/>
                    <a:pt x="7726" y="13550"/>
                    <a:pt x="7817" y="12856"/>
                  </a:cubicBezTo>
                  <a:cubicBezTo>
                    <a:pt x="7847" y="12735"/>
                    <a:pt x="7847" y="12615"/>
                    <a:pt x="7817" y="12494"/>
                  </a:cubicBezTo>
                  <a:lnTo>
                    <a:pt x="7726" y="11890"/>
                  </a:lnTo>
                  <a:cubicBezTo>
                    <a:pt x="7636" y="11257"/>
                    <a:pt x="7153" y="10774"/>
                    <a:pt x="6519" y="10713"/>
                  </a:cubicBezTo>
                  <a:lnTo>
                    <a:pt x="6036" y="7605"/>
                  </a:lnTo>
                  <a:cubicBezTo>
                    <a:pt x="6580" y="6971"/>
                    <a:pt x="6821" y="6126"/>
                    <a:pt x="6700" y="5281"/>
                  </a:cubicBezTo>
                  <a:lnTo>
                    <a:pt x="6278" y="2505"/>
                  </a:lnTo>
                  <a:lnTo>
                    <a:pt x="588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9" name="Google Shape;1153;p44">
              <a:extLst>
                <a:ext uri="{FF2B5EF4-FFF2-40B4-BE49-F238E27FC236}">
                  <a16:creationId xmlns:a16="http://schemas.microsoft.com/office/drawing/2014/main" id="{F12FC3C8-4F69-E0C3-4431-4C6140C64314}"/>
                </a:ext>
              </a:extLst>
            </p:cNvPr>
            <p:cNvSpPr/>
            <p:nvPr/>
          </p:nvSpPr>
          <p:spPr>
            <a:xfrm>
              <a:off x="6766876" y="4117424"/>
              <a:ext cx="1684597" cy="568323"/>
            </a:xfrm>
            <a:custGeom>
              <a:avLst/>
              <a:gdLst/>
              <a:ahLst/>
              <a:cxnLst/>
              <a:rect l="l" t="t" r="r" b="b"/>
              <a:pathLst>
                <a:path w="81117" h="27366" extrusionOk="0">
                  <a:moveTo>
                    <a:pt x="4162" y="1"/>
                  </a:moveTo>
                  <a:cubicBezTo>
                    <a:pt x="3838" y="1"/>
                    <a:pt x="3510" y="104"/>
                    <a:pt x="3230" y="321"/>
                  </a:cubicBezTo>
                  <a:lnTo>
                    <a:pt x="2324" y="1045"/>
                  </a:lnTo>
                  <a:cubicBezTo>
                    <a:pt x="1811" y="1467"/>
                    <a:pt x="1298" y="1860"/>
                    <a:pt x="755" y="2282"/>
                  </a:cubicBezTo>
                  <a:lnTo>
                    <a:pt x="725" y="2282"/>
                  </a:lnTo>
                  <a:cubicBezTo>
                    <a:pt x="91" y="2825"/>
                    <a:pt x="1" y="3791"/>
                    <a:pt x="544" y="4455"/>
                  </a:cubicBezTo>
                  <a:cubicBezTo>
                    <a:pt x="12866" y="19398"/>
                    <a:pt x="30865" y="27366"/>
                    <a:pt x="49165" y="27366"/>
                  </a:cubicBezTo>
                  <a:cubicBezTo>
                    <a:pt x="59728" y="27366"/>
                    <a:pt x="70391" y="24711"/>
                    <a:pt x="80121" y="19211"/>
                  </a:cubicBezTo>
                  <a:cubicBezTo>
                    <a:pt x="80121" y="19181"/>
                    <a:pt x="80151" y="19181"/>
                    <a:pt x="80151" y="19181"/>
                  </a:cubicBezTo>
                  <a:cubicBezTo>
                    <a:pt x="80875" y="18759"/>
                    <a:pt x="81117" y="17823"/>
                    <a:pt x="80694" y="17069"/>
                  </a:cubicBezTo>
                  <a:lnTo>
                    <a:pt x="79095" y="14383"/>
                  </a:lnTo>
                  <a:cubicBezTo>
                    <a:pt x="78853" y="13961"/>
                    <a:pt x="78431" y="13689"/>
                    <a:pt x="77948" y="13659"/>
                  </a:cubicBezTo>
                  <a:cubicBezTo>
                    <a:pt x="77877" y="13646"/>
                    <a:pt x="77808" y="13640"/>
                    <a:pt x="77739" y="13640"/>
                  </a:cubicBezTo>
                  <a:cubicBezTo>
                    <a:pt x="77487" y="13640"/>
                    <a:pt x="77250" y="13721"/>
                    <a:pt x="77013" y="13840"/>
                  </a:cubicBezTo>
                  <a:cubicBezTo>
                    <a:pt x="68259" y="18774"/>
                    <a:pt x="58664" y="21157"/>
                    <a:pt x="49158" y="21157"/>
                  </a:cubicBezTo>
                  <a:cubicBezTo>
                    <a:pt x="32678" y="21157"/>
                    <a:pt x="16461" y="13997"/>
                    <a:pt x="5342" y="562"/>
                  </a:cubicBezTo>
                  <a:cubicBezTo>
                    <a:pt x="5045" y="195"/>
                    <a:pt x="4608" y="1"/>
                    <a:pt x="416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0" name="Google Shape;1154;p44">
              <a:extLst>
                <a:ext uri="{FF2B5EF4-FFF2-40B4-BE49-F238E27FC236}">
                  <a16:creationId xmlns:a16="http://schemas.microsoft.com/office/drawing/2014/main" id="{FD696E08-3CC7-8888-16A9-6DEB30209DE5}"/>
                </a:ext>
              </a:extLst>
            </p:cNvPr>
            <p:cNvSpPr/>
            <p:nvPr/>
          </p:nvSpPr>
          <p:spPr>
            <a:xfrm>
              <a:off x="7755824" y="3278023"/>
              <a:ext cx="219990" cy="650542"/>
            </a:xfrm>
            <a:custGeom>
              <a:avLst/>
              <a:gdLst/>
              <a:ahLst/>
              <a:cxnLst/>
              <a:rect l="l" t="t" r="r" b="b"/>
              <a:pathLst>
                <a:path w="10593" h="31325" extrusionOk="0">
                  <a:moveTo>
                    <a:pt x="5583" y="0"/>
                  </a:moveTo>
                  <a:lnTo>
                    <a:pt x="5402" y="1087"/>
                  </a:lnTo>
                  <a:lnTo>
                    <a:pt x="4979" y="3260"/>
                  </a:lnTo>
                  <a:cubicBezTo>
                    <a:pt x="4678" y="3290"/>
                    <a:pt x="4376" y="3471"/>
                    <a:pt x="4255" y="3773"/>
                  </a:cubicBezTo>
                  <a:cubicBezTo>
                    <a:pt x="4104" y="4195"/>
                    <a:pt x="4285" y="4648"/>
                    <a:pt x="4708" y="4829"/>
                  </a:cubicBezTo>
                  <a:lnTo>
                    <a:pt x="4315" y="6881"/>
                  </a:lnTo>
                  <a:cubicBezTo>
                    <a:pt x="5191" y="8661"/>
                    <a:pt x="4798" y="10774"/>
                    <a:pt x="3350" y="12132"/>
                  </a:cubicBezTo>
                  <a:lnTo>
                    <a:pt x="3018" y="13972"/>
                  </a:lnTo>
                  <a:cubicBezTo>
                    <a:pt x="2626" y="13972"/>
                    <a:pt x="2294" y="14274"/>
                    <a:pt x="2233" y="14636"/>
                  </a:cubicBezTo>
                  <a:lnTo>
                    <a:pt x="2233" y="14757"/>
                  </a:lnTo>
                  <a:cubicBezTo>
                    <a:pt x="2233" y="15089"/>
                    <a:pt x="2445" y="15391"/>
                    <a:pt x="2746" y="15511"/>
                  </a:cubicBezTo>
                  <a:lnTo>
                    <a:pt x="2475" y="16960"/>
                  </a:lnTo>
                  <a:cubicBezTo>
                    <a:pt x="3320" y="18710"/>
                    <a:pt x="2927" y="20823"/>
                    <a:pt x="1509" y="22181"/>
                  </a:cubicBezTo>
                  <a:lnTo>
                    <a:pt x="966" y="25138"/>
                  </a:lnTo>
                  <a:cubicBezTo>
                    <a:pt x="574" y="25138"/>
                    <a:pt x="242" y="25410"/>
                    <a:pt x="181" y="25802"/>
                  </a:cubicBezTo>
                  <a:cubicBezTo>
                    <a:pt x="181" y="25862"/>
                    <a:pt x="181" y="25892"/>
                    <a:pt x="181" y="25953"/>
                  </a:cubicBezTo>
                  <a:cubicBezTo>
                    <a:pt x="181" y="26285"/>
                    <a:pt x="392" y="26586"/>
                    <a:pt x="694" y="26707"/>
                  </a:cubicBezTo>
                  <a:lnTo>
                    <a:pt x="0" y="30389"/>
                  </a:lnTo>
                  <a:lnTo>
                    <a:pt x="5010" y="31324"/>
                  </a:lnTo>
                  <a:lnTo>
                    <a:pt x="5673" y="27612"/>
                  </a:lnTo>
                  <a:cubicBezTo>
                    <a:pt x="6066" y="27612"/>
                    <a:pt x="6398" y="27341"/>
                    <a:pt x="6458" y="26979"/>
                  </a:cubicBezTo>
                  <a:cubicBezTo>
                    <a:pt x="6458" y="26918"/>
                    <a:pt x="6458" y="26858"/>
                    <a:pt x="6458" y="26828"/>
                  </a:cubicBezTo>
                  <a:cubicBezTo>
                    <a:pt x="6458" y="26496"/>
                    <a:pt x="6277" y="26194"/>
                    <a:pt x="5945" y="26073"/>
                  </a:cubicBezTo>
                  <a:lnTo>
                    <a:pt x="6488" y="23116"/>
                  </a:lnTo>
                  <a:cubicBezTo>
                    <a:pt x="5643" y="21366"/>
                    <a:pt x="6036" y="19223"/>
                    <a:pt x="7484" y="17895"/>
                  </a:cubicBezTo>
                  <a:lnTo>
                    <a:pt x="7484" y="17775"/>
                  </a:lnTo>
                  <a:lnTo>
                    <a:pt x="7725" y="16447"/>
                  </a:lnTo>
                  <a:cubicBezTo>
                    <a:pt x="8057" y="16447"/>
                    <a:pt x="8359" y="16266"/>
                    <a:pt x="8480" y="15934"/>
                  </a:cubicBezTo>
                  <a:cubicBezTo>
                    <a:pt x="8631" y="15542"/>
                    <a:pt x="8450" y="15059"/>
                    <a:pt x="8027" y="14908"/>
                  </a:cubicBezTo>
                  <a:lnTo>
                    <a:pt x="8359" y="13037"/>
                  </a:lnTo>
                  <a:cubicBezTo>
                    <a:pt x="7514" y="11287"/>
                    <a:pt x="7907" y="9144"/>
                    <a:pt x="9325" y="7816"/>
                  </a:cubicBezTo>
                  <a:lnTo>
                    <a:pt x="9717" y="5734"/>
                  </a:lnTo>
                  <a:cubicBezTo>
                    <a:pt x="10109" y="5734"/>
                    <a:pt x="10411" y="5462"/>
                    <a:pt x="10502" y="5100"/>
                  </a:cubicBezTo>
                  <a:cubicBezTo>
                    <a:pt x="10562" y="4708"/>
                    <a:pt x="10351" y="4346"/>
                    <a:pt x="9989" y="4195"/>
                  </a:cubicBezTo>
                  <a:lnTo>
                    <a:pt x="10411" y="1902"/>
                  </a:lnTo>
                  <a:lnTo>
                    <a:pt x="10592" y="906"/>
                  </a:lnTo>
                  <a:lnTo>
                    <a:pt x="558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1" name="Google Shape;1155;p44">
              <a:extLst>
                <a:ext uri="{FF2B5EF4-FFF2-40B4-BE49-F238E27FC236}">
                  <a16:creationId xmlns:a16="http://schemas.microsoft.com/office/drawing/2014/main" id="{DC4DFE31-E67B-C62A-38CF-18B7C5B7235B}"/>
                </a:ext>
              </a:extLst>
            </p:cNvPr>
            <p:cNvSpPr/>
            <p:nvPr/>
          </p:nvSpPr>
          <p:spPr>
            <a:xfrm>
              <a:off x="7432432" y="3217859"/>
              <a:ext cx="219990" cy="650542"/>
            </a:xfrm>
            <a:custGeom>
              <a:avLst/>
              <a:gdLst/>
              <a:ahLst/>
              <a:cxnLst/>
              <a:rect l="l" t="t" r="r" b="b"/>
              <a:pathLst>
                <a:path w="10593" h="31325" extrusionOk="0">
                  <a:moveTo>
                    <a:pt x="5614" y="0"/>
                  </a:moveTo>
                  <a:lnTo>
                    <a:pt x="5342" y="1449"/>
                  </a:lnTo>
                  <a:lnTo>
                    <a:pt x="5010" y="3290"/>
                  </a:lnTo>
                  <a:cubicBezTo>
                    <a:pt x="4678" y="3290"/>
                    <a:pt x="4407" y="3501"/>
                    <a:pt x="4286" y="3773"/>
                  </a:cubicBezTo>
                  <a:cubicBezTo>
                    <a:pt x="4105" y="4195"/>
                    <a:pt x="4286" y="4678"/>
                    <a:pt x="4708" y="4829"/>
                  </a:cubicBezTo>
                  <a:lnTo>
                    <a:pt x="4346" y="6911"/>
                  </a:lnTo>
                  <a:cubicBezTo>
                    <a:pt x="4769" y="7756"/>
                    <a:pt x="4890" y="8752"/>
                    <a:pt x="4708" y="9687"/>
                  </a:cubicBezTo>
                  <a:cubicBezTo>
                    <a:pt x="4678" y="9838"/>
                    <a:pt x="4648" y="9989"/>
                    <a:pt x="4618" y="10110"/>
                  </a:cubicBezTo>
                  <a:cubicBezTo>
                    <a:pt x="4407" y="10894"/>
                    <a:pt x="3984" y="11588"/>
                    <a:pt x="3381" y="12132"/>
                  </a:cubicBezTo>
                  <a:lnTo>
                    <a:pt x="3019" y="14003"/>
                  </a:lnTo>
                  <a:cubicBezTo>
                    <a:pt x="2687" y="14003"/>
                    <a:pt x="2415" y="14184"/>
                    <a:pt x="2294" y="14516"/>
                  </a:cubicBezTo>
                  <a:cubicBezTo>
                    <a:pt x="2113" y="14908"/>
                    <a:pt x="2324" y="15391"/>
                    <a:pt x="2747" y="15542"/>
                  </a:cubicBezTo>
                  <a:lnTo>
                    <a:pt x="2475" y="16990"/>
                  </a:lnTo>
                  <a:cubicBezTo>
                    <a:pt x="3320" y="18740"/>
                    <a:pt x="2928" y="20853"/>
                    <a:pt x="1510" y="22211"/>
                  </a:cubicBezTo>
                  <a:lnTo>
                    <a:pt x="966" y="25168"/>
                  </a:lnTo>
                  <a:cubicBezTo>
                    <a:pt x="574" y="25168"/>
                    <a:pt x="242" y="25440"/>
                    <a:pt x="182" y="25802"/>
                  </a:cubicBezTo>
                  <a:cubicBezTo>
                    <a:pt x="182" y="25862"/>
                    <a:pt x="182" y="25923"/>
                    <a:pt x="182" y="25953"/>
                  </a:cubicBezTo>
                  <a:cubicBezTo>
                    <a:pt x="182" y="26285"/>
                    <a:pt x="363" y="26586"/>
                    <a:pt x="695" y="26707"/>
                  </a:cubicBezTo>
                  <a:lnTo>
                    <a:pt x="1" y="30419"/>
                  </a:lnTo>
                  <a:lnTo>
                    <a:pt x="4980" y="31324"/>
                  </a:lnTo>
                  <a:lnTo>
                    <a:pt x="5674" y="27643"/>
                  </a:lnTo>
                  <a:cubicBezTo>
                    <a:pt x="6066" y="27643"/>
                    <a:pt x="6398" y="27341"/>
                    <a:pt x="6459" y="26979"/>
                  </a:cubicBezTo>
                  <a:cubicBezTo>
                    <a:pt x="6459" y="26918"/>
                    <a:pt x="6459" y="26888"/>
                    <a:pt x="6459" y="26828"/>
                  </a:cubicBezTo>
                  <a:cubicBezTo>
                    <a:pt x="6459" y="26496"/>
                    <a:pt x="6247" y="26194"/>
                    <a:pt x="5946" y="26073"/>
                  </a:cubicBezTo>
                  <a:lnTo>
                    <a:pt x="6489" y="23146"/>
                  </a:lnTo>
                  <a:cubicBezTo>
                    <a:pt x="5644" y="21366"/>
                    <a:pt x="6036" y="19253"/>
                    <a:pt x="7455" y="17895"/>
                  </a:cubicBezTo>
                  <a:lnTo>
                    <a:pt x="7726" y="16477"/>
                  </a:lnTo>
                  <a:cubicBezTo>
                    <a:pt x="8058" y="16477"/>
                    <a:pt x="8360" y="16266"/>
                    <a:pt x="8481" y="15964"/>
                  </a:cubicBezTo>
                  <a:cubicBezTo>
                    <a:pt x="8631" y="15542"/>
                    <a:pt x="8420" y="15089"/>
                    <a:pt x="8028" y="14908"/>
                  </a:cubicBezTo>
                  <a:lnTo>
                    <a:pt x="8360" y="13067"/>
                  </a:lnTo>
                  <a:cubicBezTo>
                    <a:pt x="8209" y="12735"/>
                    <a:pt x="8088" y="12403"/>
                    <a:pt x="7998" y="12071"/>
                  </a:cubicBezTo>
                  <a:cubicBezTo>
                    <a:pt x="7877" y="11468"/>
                    <a:pt x="7877" y="10864"/>
                    <a:pt x="7968" y="10291"/>
                  </a:cubicBezTo>
                  <a:cubicBezTo>
                    <a:pt x="8149" y="9325"/>
                    <a:pt x="8631" y="8450"/>
                    <a:pt x="9326" y="7816"/>
                  </a:cubicBezTo>
                  <a:lnTo>
                    <a:pt x="9718" y="5764"/>
                  </a:lnTo>
                  <a:cubicBezTo>
                    <a:pt x="10080" y="5764"/>
                    <a:pt x="10412" y="5493"/>
                    <a:pt x="10502" y="5100"/>
                  </a:cubicBezTo>
                  <a:cubicBezTo>
                    <a:pt x="10563" y="4738"/>
                    <a:pt x="10352" y="4346"/>
                    <a:pt x="9989" y="4195"/>
                  </a:cubicBezTo>
                  <a:lnTo>
                    <a:pt x="10352" y="2264"/>
                  </a:lnTo>
                  <a:lnTo>
                    <a:pt x="10593" y="936"/>
                  </a:lnTo>
                  <a:lnTo>
                    <a:pt x="56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2" name="Google Shape;1156;p44">
              <a:extLst>
                <a:ext uri="{FF2B5EF4-FFF2-40B4-BE49-F238E27FC236}">
                  <a16:creationId xmlns:a16="http://schemas.microsoft.com/office/drawing/2014/main" id="{37E88FA5-467C-6003-DED4-C0217A8C9567}"/>
                </a:ext>
              </a:extLst>
            </p:cNvPr>
            <p:cNvSpPr/>
            <p:nvPr/>
          </p:nvSpPr>
          <p:spPr>
            <a:xfrm>
              <a:off x="7382923" y="3125735"/>
              <a:ext cx="950736" cy="302707"/>
            </a:xfrm>
            <a:custGeom>
              <a:avLst/>
              <a:gdLst/>
              <a:ahLst/>
              <a:cxnLst/>
              <a:rect l="l" t="t" r="r" b="b"/>
              <a:pathLst>
                <a:path w="45780" h="14576" extrusionOk="0">
                  <a:moveTo>
                    <a:pt x="1993" y="0"/>
                  </a:moveTo>
                  <a:cubicBezTo>
                    <a:pt x="1057" y="0"/>
                    <a:pt x="272" y="664"/>
                    <a:pt x="91" y="1570"/>
                  </a:cubicBezTo>
                  <a:cubicBezTo>
                    <a:pt x="31" y="1992"/>
                    <a:pt x="1" y="2414"/>
                    <a:pt x="31" y="2837"/>
                  </a:cubicBezTo>
                  <a:cubicBezTo>
                    <a:pt x="212" y="4949"/>
                    <a:pt x="1781" y="6669"/>
                    <a:pt x="3863" y="7062"/>
                  </a:cubicBezTo>
                  <a:lnTo>
                    <a:pt x="41253" y="13972"/>
                  </a:lnTo>
                  <a:lnTo>
                    <a:pt x="44572" y="14576"/>
                  </a:lnTo>
                  <a:lnTo>
                    <a:pt x="45779" y="8088"/>
                  </a:lnTo>
                  <a:lnTo>
                    <a:pt x="2355" y="31"/>
                  </a:lnTo>
                  <a:cubicBezTo>
                    <a:pt x="2234" y="0"/>
                    <a:pt x="2113" y="0"/>
                    <a:pt x="199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3" name="Google Shape;1157;p44">
              <a:extLst>
                <a:ext uri="{FF2B5EF4-FFF2-40B4-BE49-F238E27FC236}">
                  <a16:creationId xmlns:a16="http://schemas.microsoft.com/office/drawing/2014/main" id="{3C655903-4D4C-3449-F814-606202CCACA8}"/>
                </a:ext>
              </a:extLst>
            </p:cNvPr>
            <p:cNvSpPr/>
            <p:nvPr/>
          </p:nvSpPr>
          <p:spPr>
            <a:xfrm>
              <a:off x="8040962" y="2030810"/>
              <a:ext cx="728877" cy="1912791"/>
            </a:xfrm>
            <a:custGeom>
              <a:avLst/>
              <a:gdLst/>
              <a:ahLst/>
              <a:cxnLst/>
              <a:rect l="l" t="t" r="r" b="b"/>
              <a:pathLst>
                <a:path w="35097" h="92105" extrusionOk="0">
                  <a:moveTo>
                    <a:pt x="31281" y="1"/>
                  </a:moveTo>
                  <a:cubicBezTo>
                    <a:pt x="30764" y="1"/>
                    <a:pt x="30234" y="108"/>
                    <a:pt x="29755" y="336"/>
                  </a:cubicBezTo>
                  <a:cubicBezTo>
                    <a:pt x="28065" y="1151"/>
                    <a:pt x="27371" y="3203"/>
                    <a:pt x="28186" y="4893"/>
                  </a:cubicBezTo>
                  <a:lnTo>
                    <a:pt x="27945" y="5466"/>
                  </a:lnTo>
                  <a:lnTo>
                    <a:pt x="27492" y="5315"/>
                  </a:lnTo>
                  <a:cubicBezTo>
                    <a:pt x="27402" y="5287"/>
                    <a:pt x="27309" y="5273"/>
                    <a:pt x="27217" y="5273"/>
                  </a:cubicBezTo>
                  <a:cubicBezTo>
                    <a:pt x="26819" y="5273"/>
                    <a:pt x="26438" y="5526"/>
                    <a:pt x="26315" y="5919"/>
                  </a:cubicBezTo>
                  <a:cubicBezTo>
                    <a:pt x="26164" y="6432"/>
                    <a:pt x="26406" y="6975"/>
                    <a:pt x="26919" y="7126"/>
                  </a:cubicBezTo>
                  <a:lnTo>
                    <a:pt x="27371" y="7277"/>
                  </a:lnTo>
                  <a:lnTo>
                    <a:pt x="26738" y="9178"/>
                  </a:lnTo>
                  <a:cubicBezTo>
                    <a:pt x="26345" y="9208"/>
                    <a:pt x="25953" y="9389"/>
                    <a:pt x="25681" y="9721"/>
                  </a:cubicBezTo>
                  <a:cubicBezTo>
                    <a:pt x="25138" y="10355"/>
                    <a:pt x="25199" y="11350"/>
                    <a:pt x="25832" y="11894"/>
                  </a:cubicBezTo>
                  <a:lnTo>
                    <a:pt x="25229" y="13795"/>
                  </a:lnTo>
                  <a:lnTo>
                    <a:pt x="24897" y="13674"/>
                  </a:lnTo>
                  <a:cubicBezTo>
                    <a:pt x="24867" y="13674"/>
                    <a:pt x="24836" y="13674"/>
                    <a:pt x="24806" y="13644"/>
                  </a:cubicBezTo>
                  <a:cubicBezTo>
                    <a:pt x="24729" y="13625"/>
                    <a:pt x="24652" y="13615"/>
                    <a:pt x="24576" y="13615"/>
                  </a:cubicBezTo>
                  <a:cubicBezTo>
                    <a:pt x="24178" y="13615"/>
                    <a:pt x="23821" y="13872"/>
                    <a:pt x="23720" y="14278"/>
                  </a:cubicBezTo>
                  <a:cubicBezTo>
                    <a:pt x="23569" y="14760"/>
                    <a:pt x="23871" y="15243"/>
                    <a:pt x="24354" y="15364"/>
                  </a:cubicBezTo>
                  <a:lnTo>
                    <a:pt x="24655" y="15485"/>
                  </a:lnTo>
                  <a:lnTo>
                    <a:pt x="91" y="90324"/>
                  </a:lnTo>
                  <a:lnTo>
                    <a:pt x="1" y="90565"/>
                  </a:lnTo>
                  <a:lnTo>
                    <a:pt x="4708" y="92104"/>
                  </a:lnTo>
                  <a:lnTo>
                    <a:pt x="29333" y="17024"/>
                  </a:lnTo>
                  <a:lnTo>
                    <a:pt x="29665" y="17144"/>
                  </a:lnTo>
                  <a:lnTo>
                    <a:pt x="29725" y="17144"/>
                  </a:lnTo>
                  <a:cubicBezTo>
                    <a:pt x="29816" y="17173"/>
                    <a:pt x="29906" y="17186"/>
                    <a:pt x="29994" y="17186"/>
                  </a:cubicBezTo>
                  <a:cubicBezTo>
                    <a:pt x="30377" y="17186"/>
                    <a:pt x="30719" y="16933"/>
                    <a:pt x="30842" y="16541"/>
                  </a:cubicBezTo>
                  <a:cubicBezTo>
                    <a:pt x="30962" y="16058"/>
                    <a:pt x="30691" y="15575"/>
                    <a:pt x="30238" y="15424"/>
                  </a:cubicBezTo>
                  <a:lnTo>
                    <a:pt x="29906" y="15334"/>
                  </a:lnTo>
                  <a:lnTo>
                    <a:pt x="30510" y="13433"/>
                  </a:lnTo>
                  <a:cubicBezTo>
                    <a:pt x="30932" y="13403"/>
                    <a:pt x="31324" y="13221"/>
                    <a:pt x="31566" y="12920"/>
                  </a:cubicBezTo>
                  <a:cubicBezTo>
                    <a:pt x="32139" y="12256"/>
                    <a:pt x="32079" y="11290"/>
                    <a:pt x="31415" y="10717"/>
                  </a:cubicBezTo>
                  <a:lnTo>
                    <a:pt x="32049" y="8816"/>
                  </a:lnTo>
                  <a:lnTo>
                    <a:pt x="32501" y="8966"/>
                  </a:lnTo>
                  <a:cubicBezTo>
                    <a:pt x="32592" y="8995"/>
                    <a:pt x="32684" y="9008"/>
                    <a:pt x="32776" y="9008"/>
                  </a:cubicBezTo>
                  <a:cubicBezTo>
                    <a:pt x="33174" y="9008"/>
                    <a:pt x="33556" y="8755"/>
                    <a:pt x="33678" y="8363"/>
                  </a:cubicBezTo>
                  <a:cubicBezTo>
                    <a:pt x="33859" y="7850"/>
                    <a:pt x="33588" y="7337"/>
                    <a:pt x="33075" y="7156"/>
                  </a:cubicBezTo>
                  <a:lnTo>
                    <a:pt x="32652" y="7035"/>
                  </a:lnTo>
                  <a:lnTo>
                    <a:pt x="32833" y="6432"/>
                  </a:lnTo>
                  <a:lnTo>
                    <a:pt x="32863" y="6432"/>
                  </a:lnTo>
                  <a:cubicBezTo>
                    <a:pt x="33678" y="6009"/>
                    <a:pt x="34282" y="5285"/>
                    <a:pt x="34553" y="4440"/>
                  </a:cubicBezTo>
                  <a:cubicBezTo>
                    <a:pt x="35097" y="2629"/>
                    <a:pt x="34101" y="728"/>
                    <a:pt x="32320" y="185"/>
                  </a:cubicBezTo>
                  <a:cubicBezTo>
                    <a:pt x="32139" y="125"/>
                    <a:pt x="31958" y="64"/>
                    <a:pt x="31777" y="34"/>
                  </a:cubicBezTo>
                  <a:cubicBezTo>
                    <a:pt x="31614" y="12"/>
                    <a:pt x="31448" y="1"/>
                    <a:pt x="3128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4" name="Google Shape;1158;p44">
              <a:extLst>
                <a:ext uri="{FF2B5EF4-FFF2-40B4-BE49-F238E27FC236}">
                  <a16:creationId xmlns:a16="http://schemas.microsoft.com/office/drawing/2014/main" id="{3B016FEA-9F95-7733-71F7-01DEF8D391CD}"/>
                </a:ext>
              </a:extLst>
            </p:cNvPr>
            <p:cNvSpPr/>
            <p:nvPr/>
          </p:nvSpPr>
          <p:spPr>
            <a:xfrm>
              <a:off x="7171115" y="3731274"/>
              <a:ext cx="1043463" cy="308875"/>
            </a:xfrm>
            <a:custGeom>
              <a:avLst/>
              <a:gdLst/>
              <a:ahLst/>
              <a:cxnLst/>
              <a:rect l="l" t="t" r="r" b="b"/>
              <a:pathLst>
                <a:path w="50245" h="14873" extrusionOk="0">
                  <a:moveTo>
                    <a:pt x="2377" y="1"/>
                  </a:moveTo>
                  <a:cubicBezTo>
                    <a:pt x="1577" y="1"/>
                    <a:pt x="860" y="570"/>
                    <a:pt x="724" y="1382"/>
                  </a:cubicBezTo>
                  <a:lnTo>
                    <a:pt x="422" y="3041"/>
                  </a:lnTo>
                  <a:lnTo>
                    <a:pt x="151" y="4369"/>
                  </a:lnTo>
                  <a:cubicBezTo>
                    <a:pt x="0" y="5274"/>
                    <a:pt x="604" y="6150"/>
                    <a:pt x="1509" y="6331"/>
                  </a:cubicBezTo>
                  <a:lnTo>
                    <a:pt x="47559" y="14841"/>
                  </a:lnTo>
                  <a:cubicBezTo>
                    <a:pt x="47667" y="14862"/>
                    <a:pt x="47775" y="14873"/>
                    <a:pt x="47882" y="14873"/>
                  </a:cubicBezTo>
                  <a:cubicBezTo>
                    <a:pt x="48664" y="14873"/>
                    <a:pt x="49361" y="14310"/>
                    <a:pt x="49520" y="13513"/>
                  </a:cubicBezTo>
                  <a:lnTo>
                    <a:pt x="49943" y="11219"/>
                  </a:lnTo>
                  <a:lnTo>
                    <a:pt x="50064" y="10525"/>
                  </a:lnTo>
                  <a:cubicBezTo>
                    <a:pt x="50064" y="10495"/>
                    <a:pt x="50064" y="10495"/>
                    <a:pt x="50064" y="10495"/>
                  </a:cubicBezTo>
                  <a:cubicBezTo>
                    <a:pt x="50245" y="9590"/>
                    <a:pt x="49641" y="8745"/>
                    <a:pt x="48736" y="8564"/>
                  </a:cubicBezTo>
                  <a:lnTo>
                    <a:pt x="2656" y="24"/>
                  </a:lnTo>
                  <a:cubicBezTo>
                    <a:pt x="2562" y="8"/>
                    <a:pt x="2469" y="1"/>
                    <a:pt x="2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5" name="Google Shape;1159;p44">
              <a:extLst>
                <a:ext uri="{FF2B5EF4-FFF2-40B4-BE49-F238E27FC236}">
                  <a16:creationId xmlns:a16="http://schemas.microsoft.com/office/drawing/2014/main" id="{050B07F2-FC98-2674-AF0F-0A3107EE94F5}"/>
                </a:ext>
              </a:extLst>
            </p:cNvPr>
            <p:cNvSpPr/>
            <p:nvPr/>
          </p:nvSpPr>
          <p:spPr>
            <a:xfrm>
              <a:off x="7171115" y="3728615"/>
              <a:ext cx="1043463" cy="314628"/>
            </a:xfrm>
            <a:custGeom>
              <a:avLst/>
              <a:gdLst/>
              <a:ahLst/>
              <a:cxnLst/>
              <a:rect l="l" t="t" r="r" b="b"/>
              <a:pathLst>
                <a:path w="50245" h="15150" fill="none" extrusionOk="0">
                  <a:moveTo>
                    <a:pt x="50064" y="10653"/>
                  </a:moveTo>
                  <a:lnTo>
                    <a:pt x="49943" y="11347"/>
                  </a:lnTo>
                  <a:lnTo>
                    <a:pt x="49520" y="13641"/>
                  </a:lnTo>
                  <a:cubicBezTo>
                    <a:pt x="49339" y="14546"/>
                    <a:pt x="48464" y="15150"/>
                    <a:pt x="47559" y="14969"/>
                  </a:cubicBezTo>
                  <a:lnTo>
                    <a:pt x="1509" y="6459"/>
                  </a:lnTo>
                  <a:cubicBezTo>
                    <a:pt x="604" y="6278"/>
                    <a:pt x="0" y="5402"/>
                    <a:pt x="151" y="4497"/>
                  </a:cubicBezTo>
                  <a:cubicBezTo>
                    <a:pt x="151" y="4497"/>
                    <a:pt x="151" y="4497"/>
                    <a:pt x="151" y="4497"/>
                  </a:cubicBezTo>
                  <a:lnTo>
                    <a:pt x="422" y="3169"/>
                  </a:lnTo>
                  <a:lnTo>
                    <a:pt x="724" y="1510"/>
                  </a:lnTo>
                  <a:cubicBezTo>
                    <a:pt x="875" y="604"/>
                    <a:pt x="1750" y="1"/>
                    <a:pt x="2656" y="152"/>
                  </a:cubicBezTo>
                  <a:cubicBezTo>
                    <a:pt x="2656" y="152"/>
                    <a:pt x="2656" y="152"/>
                    <a:pt x="2656" y="152"/>
                  </a:cubicBezTo>
                  <a:lnTo>
                    <a:pt x="48736" y="8692"/>
                  </a:lnTo>
                  <a:cubicBezTo>
                    <a:pt x="49641" y="8873"/>
                    <a:pt x="50245" y="9718"/>
                    <a:pt x="50064" y="10623"/>
                  </a:cubicBezTo>
                  <a:cubicBezTo>
                    <a:pt x="50064" y="10623"/>
                    <a:pt x="50064" y="10623"/>
                    <a:pt x="50064" y="10653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6" name="Google Shape;1160;p44">
              <a:extLst>
                <a:ext uri="{FF2B5EF4-FFF2-40B4-BE49-F238E27FC236}">
                  <a16:creationId xmlns:a16="http://schemas.microsoft.com/office/drawing/2014/main" id="{AB3F09B9-76B6-0B6A-E26D-1F95FF919F15}"/>
                </a:ext>
              </a:extLst>
            </p:cNvPr>
            <p:cNvSpPr/>
            <p:nvPr/>
          </p:nvSpPr>
          <p:spPr>
            <a:xfrm>
              <a:off x="7652433" y="833855"/>
              <a:ext cx="1089450" cy="348874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7" name="Google Shape;1161;p44">
              <a:extLst>
                <a:ext uri="{FF2B5EF4-FFF2-40B4-BE49-F238E27FC236}">
                  <a16:creationId xmlns:a16="http://schemas.microsoft.com/office/drawing/2014/main" id="{28620608-1E55-6535-FAE5-4AFEDFA72187}"/>
                </a:ext>
              </a:extLst>
            </p:cNvPr>
            <p:cNvSpPr/>
            <p:nvPr/>
          </p:nvSpPr>
          <p:spPr>
            <a:xfrm>
              <a:off x="7693851" y="414395"/>
              <a:ext cx="93231" cy="93173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68" name="Google Shape;1162;p44">
              <a:extLst>
                <a:ext uri="{FF2B5EF4-FFF2-40B4-BE49-F238E27FC236}">
                  <a16:creationId xmlns:a16="http://schemas.microsoft.com/office/drawing/2014/main" id="{5F5D002E-86F1-233C-F0BE-436FD26A7CE1}"/>
                </a:ext>
              </a:extLst>
            </p:cNvPr>
            <p:cNvGrpSpPr/>
            <p:nvPr/>
          </p:nvGrpSpPr>
          <p:grpSpPr>
            <a:xfrm>
              <a:off x="6470221" y="1395885"/>
              <a:ext cx="93234" cy="93234"/>
              <a:chOff x="7812545" y="194375"/>
              <a:chExt cx="105457" cy="105457"/>
            </a:xfrm>
          </p:grpSpPr>
          <p:sp>
            <p:nvSpPr>
              <p:cNvPr id="1069" name="Google Shape;1163;p44">
                <a:extLst>
                  <a:ext uri="{FF2B5EF4-FFF2-40B4-BE49-F238E27FC236}">
                    <a16:creationId xmlns:a16="http://schemas.microsoft.com/office/drawing/2014/main" id="{2035F1B1-FE34-E9B4-172E-35C54056FAAB}"/>
                  </a:ext>
                </a:extLst>
              </p:cNvPr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0" name="Google Shape;1164;p44">
                <a:extLst>
                  <a:ext uri="{FF2B5EF4-FFF2-40B4-BE49-F238E27FC236}">
                    <a16:creationId xmlns:a16="http://schemas.microsoft.com/office/drawing/2014/main" id="{EF56A0FE-C336-89D5-5DA8-D22F7DA6BA24}"/>
                  </a:ext>
                </a:extLst>
              </p:cNvPr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1" name="Google Shape;1165;p44">
                <a:extLst>
                  <a:ext uri="{FF2B5EF4-FFF2-40B4-BE49-F238E27FC236}">
                    <a16:creationId xmlns:a16="http://schemas.microsoft.com/office/drawing/2014/main" id="{FA26AF3B-273E-70A9-FE36-576105548289}"/>
                  </a:ext>
                </a:extLst>
              </p:cNvPr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2" name="Google Shape;1166;p44">
                <a:extLst>
                  <a:ext uri="{FF2B5EF4-FFF2-40B4-BE49-F238E27FC236}">
                    <a16:creationId xmlns:a16="http://schemas.microsoft.com/office/drawing/2014/main" id="{2E81F2F4-15CD-678C-B469-49375564E8B9}"/>
                  </a:ext>
                </a:extLst>
              </p:cNvPr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1059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56;p64">
            <a:extLst>
              <a:ext uri="{FF2B5EF4-FFF2-40B4-BE49-F238E27FC236}">
                <a16:creationId xmlns:a16="http://schemas.microsoft.com/office/drawing/2014/main" id="{AD48C81A-E71D-0FB1-72F6-0DD6A3DF5C5B}"/>
              </a:ext>
            </a:extLst>
          </p:cNvPr>
          <p:cNvSpPr txBox="1"/>
          <p:nvPr/>
        </p:nvSpPr>
        <p:spPr>
          <a:xfrm>
            <a:off x="584340" y="3073007"/>
            <a:ext cx="23627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4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Shangran Qiu.2022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>
              <a:solidFill>
                <a:schemeClr val="accent4"/>
              </a:solidFill>
              <a:latin typeface="Arial Rounded MT Bold" panose="020F0704030504030204" pitchFamily="34" charset="0"/>
              <a:ea typeface="Marvel"/>
              <a:cs typeface="Marvel"/>
              <a:sym typeface="Marvel"/>
            </a:endParaRPr>
          </a:p>
        </p:txBody>
      </p:sp>
      <p:sp>
        <p:nvSpPr>
          <p:cNvPr id="14" name="Google Shape;1367;p64">
            <a:extLst>
              <a:ext uri="{FF2B5EF4-FFF2-40B4-BE49-F238E27FC236}">
                <a16:creationId xmlns:a16="http://schemas.microsoft.com/office/drawing/2014/main" id="{2A9EF63F-C180-6CCA-EF7D-2C96E19FA2BD}"/>
              </a:ext>
            </a:extLst>
          </p:cNvPr>
          <p:cNvSpPr txBox="1"/>
          <p:nvPr/>
        </p:nvSpPr>
        <p:spPr>
          <a:xfrm flipH="1">
            <a:off x="302677" y="3288482"/>
            <a:ext cx="2717773" cy="6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Using MRI, FDG-PET, CSF, &amp; genetic features, with CNN. </a:t>
            </a:r>
          </a:p>
        </p:txBody>
      </p:sp>
      <p:sp>
        <p:nvSpPr>
          <p:cNvPr id="15" name="Google Shape;1368;p64">
            <a:extLst>
              <a:ext uri="{FF2B5EF4-FFF2-40B4-BE49-F238E27FC236}">
                <a16:creationId xmlns:a16="http://schemas.microsoft.com/office/drawing/2014/main" id="{9732B00A-0E85-BDE0-0867-54CD4C33BBED}"/>
              </a:ext>
            </a:extLst>
          </p:cNvPr>
          <p:cNvSpPr txBox="1"/>
          <p:nvPr/>
        </p:nvSpPr>
        <p:spPr>
          <a:xfrm flipH="1">
            <a:off x="435083" y="3878739"/>
            <a:ext cx="2577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Accuracy 69.2%</a:t>
            </a:r>
            <a:endParaRPr sz="1600" b="1" dirty="0">
              <a:solidFill>
                <a:schemeClr val="accent1"/>
              </a:solidFill>
              <a:latin typeface="Arial Rounded MT Bold" panose="020F0704030504030204" pitchFamily="34" charset="0"/>
              <a:ea typeface="Open Sans"/>
              <a:cs typeface="Open Sans"/>
              <a:sym typeface="Open Sans"/>
            </a:endParaRPr>
          </a:p>
        </p:txBody>
      </p:sp>
      <p:cxnSp>
        <p:nvCxnSpPr>
          <p:cNvPr id="18" name="Google Shape;1371;p64">
            <a:extLst>
              <a:ext uri="{FF2B5EF4-FFF2-40B4-BE49-F238E27FC236}">
                <a16:creationId xmlns:a16="http://schemas.microsoft.com/office/drawing/2014/main" id="{C28BAFDD-4EA7-0CDE-0B23-B42617267E06}"/>
              </a:ext>
            </a:extLst>
          </p:cNvPr>
          <p:cNvCxnSpPr/>
          <p:nvPr/>
        </p:nvCxnSpPr>
        <p:spPr>
          <a:xfrm>
            <a:off x="702797" y="2598366"/>
            <a:ext cx="7705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372;p64">
            <a:extLst>
              <a:ext uri="{FF2B5EF4-FFF2-40B4-BE49-F238E27FC236}">
                <a16:creationId xmlns:a16="http://schemas.microsoft.com/office/drawing/2014/main" id="{974D0773-A4D1-707A-0726-0CAEA07DB8E1}"/>
              </a:ext>
            </a:extLst>
          </p:cNvPr>
          <p:cNvSpPr/>
          <p:nvPr/>
        </p:nvSpPr>
        <p:spPr>
          <a:xfrm flipH="1">
            <a:off x="1673593" y="2487630"/>
            <a:ext cx="185357" cy="22145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20" name="Google Shape;1373;p64">
            <a:extLst>
              <a:ext uri="{FF2B5EF4-FFF2-40B4-BE49-F238E27FC236}">
                <a16:creationId xmlns:a16="http://schemas.microsoft.com/office/drawing/2014/main" id="{C174F9B0-18E6-0F43-E746-E980A9B87B4C}"/>
              </a:ext>
            </a:extLst>
          </p:cNvPr>
          <p:cNvSpPr/>
          <p:nvPr/>
        </p:nvSpPr>
        <p:spPr>
          <a:xfrm flipH="1">
            <a:off x="3183399" y="2480609"/>
            <a:ext cx="185357" cy="22145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21" name="Google Shape;1374;p64">
            <a:extLst>
              <a:ext uri="{FF2B5EF4-FFF2-40B4-BE49-F238E27FC236}">
                <a16:creationId xmlns:a16="http://schemas.microsoft.com/office/drawing/2014/main" id="{ADC0EE3F-E95F-31C6-A8D8-BCEC90A983B9}"/>
              </a:ext>
            </a:extLst>
          </p:cNvPr>
          <p:cNvSpPr/>
          <p:nvPr/>
        </p:nvSpPr>
        <p:spPr>
          <a:xfrm flipH="1">
            <a:off x="4609611" y="2487630"/>
            <a:ext cx="185357" cy="22145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22" name="Google Shape;1375;p64">
            <a:extLst>
              <a:ext uri="{FF2B5EF4-FFF2-40B4-BE49-F238E27FC236}">
                <a16:creationId xmlns:a16="http://schemas.microsoft.com/office/drawing/2014/main" id="{FFD463C2-98D4-305B-00B1-7A096342F169}"/>
              </a:ext>
            </a:extLst>
          </p:cNvPr>
          <p:cNvSpPr/>
          <p:nvPr/>
        </p:nvSpPr>
        <p:spPr>
          <a:xfrm flipH="1">
            <a:off x="6064195" y="2501886"/>
            <a:ext cx="185357" cy="22145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23" name="Google Shape;1376;p64">
            <a:extLst>
              <a:ext uri="{FF2B5EF4-FFF2-40B4-BE49-F238E27FC236}">
                <a16:creationId xmlns:a16="http://schemas.microsoft.com/office/drawing/2014/main" id="{0789A1D5-4F12-17FB-DBDF-CBC774ED2A97}"/>
              </a:ext>
            </a:extLst>
          </p:cNvPr>
          <p:cNvSpPr/>
          <p:nvPr/>
        </p:nvSpPr>
        <p:spPr>
          <a:xfrm flipH="1">
            <a:off x="7588752" y="2501886"/>
            <a:ext cx="185357" cy="22145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grpSp>
        <p:nvGrpSpPr>
          <p:cNvPr id="24" name="Google Shape;1817;p65">
            <a:extLst>
              <a:ext uri="{FF2B5EF4-FFF2-40B4-BE49-F238E27FC236}">
                <a16:creationId xmlns:a16="http://schemas.microsoft.com/office/drawing/2014/main" id="{3622D912-A38E-29BC-CDD5-B1DF34DBAD8D}"/>
              </a:ext>
            </a:extLst>
          </p:cNvPr>
          <p:cNvGrpSpPr/>
          <p:nvPr/>
        </p:nvGrpSpPr>
        <p:grpSpPr>
          <a:xfrm rot="12058293">
            <a:off x="5898364" y="2370816"/>
            <a:ext cx="451768" cy="524875"/>
            <a:chOff x="1331375" y="833125"/>
            <a:chExt cx="4837950" cy="4325725"/>
          </a:xfrm>
        </p:grpSpPr>
        <p:sp>
          <p:nvSpPr>
            <p:cNvPr id="25" name="Google Shape;1818;p65">
              <a:extLst>
                <a:ext uri="{FF2B5EF4-FFF2-40B4-BE49-F238E27FC236}">
                  <a16:creationId xmlns:a16="http://schemas.microsoft.com/office/drawing/2014/main" id="{E77F1F61-4EB1-603C-5EB8-CE4BDAD58735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" name="Google Shape;1819;p65">
              <a:extLst>
                <a:ext uri="{FF2B5EF4-FFF2-40B4-BE49-F238E27FC236}">
                  <a16:creationId xmlns:a16="http://schemas.microsoft.com/office/drawing/2014/main" id="{90792F7F-2A46-5D48-5B4A-11BC1290A035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" name="Google Shape;1820;p65">
              <a:extLst>
                <a:ext uri="{FF2B5EF4-FFF2-40B4-BE49-F238E27FC236}">
                  <a16:creationId xmlns:a16="http://schemas.microsoft.com/office/drawing/2014/main" id="{89065EC1-215A-1458-6AF1-FBBC33C4CE2F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" name="Google Shape;1821;p65">
              <a:extLst>
                <a:ext uri="{FF2B5EF4-FFF2-40B4-BE49-F238E27FC236}">
                  <a16:creationId xmlns:a16="http://schemas.microsoft.com/office/drawing/2014/main" id="{862CBF23-0A71-E0D0-2515-0F60185FA106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" name="Google Shape;1822;p65">
              <a:extLst>
                <a:ext uri="{FF2B5EF4-FFF2-40B4-BE49-F238E27FC236}">
                  <a16:creationId xmlns:a16="http://schemas.microsoft.com/office/drawing/2014/main" id="{1AE48E05-C122-7762-4396-68D6AF952758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0" name="Google Shape;1823;p65">
              <a:extLst>
                <a:ext uri="{FF2B5EF4-FFF2-40B4-BE49-F238E27FC236}">
                  <a16:creationId xmlns:a16="http://schemas.microsoft.com/office/drawing/2014/main" id="{3FDBE8B3-E085-0E1B-CFEC-7653DBCAE4AE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1" name="Google Shape;1824;p65">
              <a:extLst>
                <a:ext uri="{FF2B5EF4-FFF2-40B4-BE49-F238E27FC236}">
                  <a16:creationId xmlns:a16="http://schemas.microsoft.com/office/drawing/2014/main" id="{B221FB13-6B74-C4FC-11B5-36A0562D7DC3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2" name="Google Shape;1825;p65">
              <a:extLst>
                <a:ext uri="{FF2B5EF4-FFF2-40B4-BE49-F238E27FC236}">
                  <a16:creationId xmlns:a16="http://schemas.microsoft.com/office/drawing/2014/main" id="{862237C1-099D-FD67-4BE3-BD87FE533ACC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3" name="Google Shape;1826;p65">
              <a:extLst>
                <a:ext uri="{FF2B5EF4-FFF2-40B4-BE49-F238E27FC236}">
                  <a16:creationId xmlns:a16="http://schemas.microsoft.com/office/drawing/2014/main" id="{BF17A6A6-4391-AFE5-7AA9-8DF53812086A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4" name="Google Shape;1827;p65">
              <a:extLst>
                <a:ext uri="{FF2B5EF4-FFF2-40B4-BE49-F238E27FC236}">
                  <a16:creationId xmlns:a16="http://schemas.microsoft.com/office/drawing/2014/main" id="{BFFDC70C-6E0E-9179-625B-628267266CFD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5" name="Google Shape;1828;p65">
              <a:extLst>
                <a:ext uri="{FF2B5EF4-FFF2-40B4-BE49-F238E27FC236}">
                  <a16:creationId xmlns:a16="http://schemas.microsoft.com/office/drawing/2014/main" id="{1A4338FF-8B46-5B44-8816-CE5C269FBC6C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6" name="Google Shape;1829;p65">
              <a:extLst>
                <a:ext uri="{FF2B5EF4-FFF2-40B4-BE49-F238E27FC236}">
                  <a16:creationId xmlns:a16="http://schemas.microsoft.com/office/drawing/2014/main" id="{0A4FF258-17E2-7560-920D-FB661D79F9D8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7" name="Google Shape;1830;p65">
              <a:extLst>
                <a:ext uri="{FF2B5EF4-FFF2-40B4-BE49-F238E27FC236}">
                  <a16:creationId xmlns:a16="http://schemas.microsoft.com/office/drawing/2014/main" id="{EBBF2D67-1E21-64F9-AD07-B6973D09A4EB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8" name="Google Shape;1831;p65">
              <a:extLst>
                <a:ext uri="{FF2B5EF4-FFF2-40B4-BE49-F238E27FC236}">
                  <a16:creationId xmlns:a16="http://schemas.microsoft.com/office/drawing/2014/main" id="{6BF8CA41-2954-8977-3742-9407C27F3F59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9" name="Google Shape;1832;p65">
              <a:extLst>
                <a:ext uri="{FF2B5EF4-FFF2-40B4-BE49-F238E27FC236}">
                  <a16:creationId xmlns:a16="http://schemas.microsoft.com/office/drawing/2014/main" id="{728C9644-81FD-5B0B-CB30-4890ADB7C99C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0" name="Google Shape;1833;p65">
              <a:extLst>
                <a:ext uri="{FF2B5EF4-FFF2-40B4-BE49-F238E27FC236}">
                  <a16:creationId xmlns:a16="http://schemas.microsoft.com/office/drawing/2014/main" id="{713A83CD-895A-6C6A-A5F4-BEF43CB0AE65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1" name="Google Shape;1834;p65">
              <a:extLst>
                <a:ext uri="{FF2B5EF4-FFF2-40B4-BE49-F238E27FC236}">
                  <a16:creationId xmlns:a16="http://schemas.microsoft.com/office/drawing/2014/main" id="{D16B1A39-1EC3-2C04-E778-A53B8ECD5FAE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2" name="Google Shape;1835;p65">
              <a:extLst>
                <a:ext uri="{FF2B5EF4-FFF2-40B4-BE49-F238E27FC236}">
                  <a16:creationId xmlns:a16="http://schemas.microsoft.com/office/drawing/2014/main" id="{C40C1F72-8638-242C-7DDB-B7553C4EF617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3" name="Google Shape;1836;p65">
              <a:extLst>
                <a:ext uri="{FF2B5EF4-FFF2-40B4-BE49-F238E27FC236}">
                  <a16:creationId xmlns:a16="http://schemas.microsoft.com/office/drawing/2014/main" id="{323267EB-D2D9-B99C-6222-86C28A11BC43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4" name="Google Shape;1837;p65">
              <a:extLst>
                <a:ext uri="{FF2B5EF4-FFF2-40B4-BE49-F238E27FC236}">
                  <a16:creationId xmlns:a16="http://schemas.microsoft.com/office/drawing/2014/main" id="{35C473EB-767E-EAEE-AD89-48B4FAE24DC4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5" name="Google Shape;1838;p65">
              <a:extLst>
                <a:ext uri="{FF2B5EF4-FFF2-40B4-BE49-F238E27FC236}">
                  <a16:creationId xmlns:a16="http://schemas.microsoft.com/office/drawing/2014/main" id="{032E9854-0F15-415A-7DB0-8103E66CF62B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6" name="Google Shape;1839;p65">
              <a:extLst>
                <a:ext uri="{FF2B5EF4-FFF2-40B4-BE49-F238E27FC236}">
                  <a16:creationId xmlns:a16="http://schemas.microsoft.com/office/drawing/2014/main" id="{BA285D2C-72F9-D44A-EDFF-8D34ACEB4398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7" name="Google Shape;1840;p65">
              <a:extLst>
                <a:ext uri="{FF2B5EF4-FFF2-40B4-BE49-F238E27FC236}">
                  <a16:creationId xmlns:a16="http://schemas.microsoft.com/office/drawing/2014/main" id="{1CA06C49-C679-11E1-489E-646159978B8E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8" name="Google Shape;1841;p65">
              <a:extLst>
                <a:ext uri="{FF2B5EF4-FFF2-40B4-BE49-F238E27FC236}">
                  <a16:creationId xmlns:a16="http://schemas.microsoft.com/office/drawing/2014/main" id="{68E889EA-D651-4D23-31BA-6AC9660E8DD8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9" name="Google Shape;1842;p65">
              <a:extLst>
                <a:ext uri="{FF2B5EF4-FFF2-40B4-BE49-F238E27FC236}">
                  <a16:creationId xmlns:a16="http://schemas.microsoft.com/office/drawing/2014/main" id="{16F790E8-60EB-3285-6329-E0879DF200EC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0" name="Google Shape;1843;p65">
              <a:extLst>
                <a:ext uri="{FF2B5EF4-FFF2-40B4-BE49-F238E27FC236}">
                  <a16:creationId xmlns:a16="http://schemas.microsoft.com/office/drawing/2014/main" id="{96D60694-2099-B8DE-4064-46903E464B51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1" name="Google Shape;1844;p65">
              <a:extLst>
                <a:ext uri="{FF2B5EF4-FFF2-40B4-BE49-F238E27FC236}">
                  <a16:creationId xmlns:a16="http://schemas.microsoft.com/office/drawing/2014/main" id="{8805F351-93AD-E3AD-07AF-C626F14610DF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2" name="Google Shape;1845;p65">
              <a:extLst>
                <a:ext uri="{FF2B5EF4-FFF2-40B4-BE49-F238E27FC236}">
                  <a16:creationId xmlns:a16="http://schemas.microsoft.com/office/drawing/2014/main" id="{76F30287-851A-ABDA-F82E-C1A793404D60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3" name="Google Shape;1846;p65">
              <a:extLst>
                <a:ext uri="{FF2B5EF4-FFF2-40B4-BE49-F238E27FC236}">
                  <a16:creationId xmlns:a16="http://schemas.microsoft.com/office/drawing/2014/main" id="{E8066B5F-6190-8ECB-EF94-0D677E9A2E3F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4" name="Google Shape;1847;p65">
              <a:extLst>
                <a:ext uri="{FF2B5EF4-FFF2-40B4-BE49-F238E27FC236}">
                  <a16:creationId xmlns:a16="http://schemas.microsoft.com/office/drawing/2014/main" id="{725CA9F9-AAC8-00EE-7854-DFB148B7CBF4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5" name="Google Shape;1848;p65">
              <a:extLst>
                <a:ext uri="{FF2B5EF4-FFF2-40B4-BE49-F238E27FC236}">
                  <a16:creationId xmlns:a16="http://schemas.microsoft.com/office/drawing/2014/main" id="{0FEE5CFB-E5EF-023E-97E9-3A6A3D56B134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6" name="Google Shape;1849;p65">
              <a:extLst>
                <a:ext uri="{FF2B5EF4-FFF2-40B4-BE49-F238E27FC236}">
                  <a16:creationId xmlns:a16="http://schemas.microsoft.com/office/drawing/2014/main" id="{F17A7277-F1EF-8A5E-A94E-EF177C0C580E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7" name="Google Shape;1850;p65">
              <a:extLst>
                <a:ext uri="{FF2B5EF4-FFF2-40B4-BE49-F238E27FC236}">
                  <a16:creationId xmlns:a16="http://schemas.microsoft.com/office/drawing/2014/main" id="{184EBD1E-15F8-6E8E-1A26-DA4CB63310C0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8" name="Google Shape;1851;p65">
              <a:extLst>
                <a:ext uri="{FF2B5EF4-FFF2-40B4-BE49-F238E27FC236}">
                  <a16:creationId xmlns:a16="http://schemas.microsoft.com/office/drawing/2014/main" id="{D4CC1F7A-B565-DB78-6CFE-A1DE7BAA9678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9" name="Google Shape;1852;p65">
              <a:extLst>
                <a:ext uri="{FF2B5EF4-FFF2-40B4-BE49-F238E27FC236}">
                  <a16:creationId xmlns:a16="http://schemas.microsoft.com/office/drawing/2014/main" id="{109075D3-9199-A055-FF68-8BFB47FF447C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0" name="Google Shape;1853;p65">
              <a:extLst>
                <a:ext uri="{FF2B5EF4-FFF2-40B4-BE49-F238E27FC236}">
                  <a16:creationId xmlns:a16="http://schemas.microsoft.com/office/drawing/2014/main" id="{64B69CBA-9B44-AD2A-F9D2-A414BD6044D6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1" name="Google Shape;1854;p65">
              <a:extLst>
                <a:ext uri="{FF2B5EF4-FFF2-40B4-BE49-F238E27FC236}">
                  <a16:creationId xmlns:a16="http://schemas.microsoft.com/office/drawing/2014/main" id="{8519A67D-A3DC-E9BE-8F74-B80E705B0946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2" name="Google Shape;1855;p65">
              <a:extLst>
                <a:ext uri="{FF2B5EF4-FFF2-40B4-BE49-F238E27FC236}">
                  <a16:creationId xmlns:a16="http://schemas.microsoft.com/office/drawing/2014/main" id="{DAD7EE6B-B265-34B0-42A4-5770628A1126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3" name="Google Shape;1856;p65">
              <a:extLst>
                <a:ext uri="{FF2B5EF4-FFF2-40B4-BE49-F238E27FC236}">
                  <a16:creationId xmlns:a16="http://schemas.microsoft.com/office/drawing/2014/main" id="{A0375663-561F-2E70-A21F-069E5533BD75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4" name="Google Shape;1857;p65">
              <a:extLst>
                <a:ext uri="{FF2B5EF4-FFF2-40B4-BE49-F238E27FC236}">
                  <a16:creationId xmlns:a16="http://schemas.microsoft.com/office/drawing/2014/main" id="{ACC88457-E68C-7F09-4946-9F760AFE7D80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5" name="Google Shape;1858;p65">
              <a:extLst>
                <a:ext uri="{FF2B5EF4-FFF2-40B4-BE49-F238E27FC236}">
                  <a16:creationId xmlns:a16="http://schemas.microsoft.com/office/drawing/2014/main" id="{28CD77A2-EA98-36E7-FEA9-16EFE7E531E5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6" name="Google Shape;1859;p65">
              <a:extLst>
                <a:ext uri="{FF2B5EF4-FFF2-40B4-BE49-F238E27FC236}">
                  <a16:creationId xmlns:a16="http://schemas.microsoft.com/office/drawing/2014/main" id="{5D9DBC59-4690-B489-CCDB-EA8111FBEFA0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7" name="Google Shape;1860;p65">
              <a:extLst>
                <a:ext uri="{FF2B5EF4-FFF2-40B4-BE49-F238E27FC236}">
                  <a16:creationId xmlns:a16="http://schemas.microsoft.com/office/drawing/2014/main" id="{E650F607-B5AA-9131-B306-955F77C91490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8" name="Google Shape;1861;p65">
              <a:extLst>
                <a:ext uri="{FF2B5EF4-FFF2-40B4-BE49-F238E27FC236}">
                  <a16:creationId xmlns:a16="http://schemas.microsoft.com/office/drawing/2014/main" id="{88076D45-21D6-48D6-9937-ED58F136036D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9" name="Google Shape;1862;p65">
              <a:extLst>
                <a:ext uri="{FF2B5EF4-FFF2-40B4-BE49-F238E27FC236}">
                  <a16:creationId xmlns:a16="http://schemas.microsoft.com/office/drawing/2014/main" id="{831D9115-8AE3-B484-353F-C247A8DDA056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0" name="Google Shape;1863;p65">
              <a:extLst>
                <a:ext uri="{FF2B5EF4-FFF2-40B4-BE49-F238E27FC236}">
                  <a16:creationId xmlns:a16="http://schemas.microsoft.com/office/drawing/2014/main" id="{D0C1FF63-A676-4B9E-E8C9-3F8818BD3A03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1" name="Google Shape;1864;p65">
              <a:extLst>
                <a:ext uri="{FF2B5EF4-FFF2-40B4-BE49-F238E27FC236}">
                  <a16:creationId xmlns:a16="http://schemas.microsoft.com/office/drawing/2014/main" id="{E1BCE29A-4184-5A4C-ED2E-51F20B6F1C5E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2" name="Google Shape;1865;p65">
              <a:extLst>
                <a:ext uri="{FF2B5EF4-FFF2-40B4-BE49-F238E27FC236}">
                  <a16:creationId xmlns:a16="http://schemas.microsoft.com/office/drawing/2014/main" id="{7FC76BAB-DC25-501F-A5CA-1348081AD61F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3" name="Google Shape;1866;p65">
              <a:extLst>
                <a:ext uri="{FF2B5EF4-FFF2-40B4-BE49-F238E27FC236}">
                  <a16:creationId xmlns:a16="http://schemas.microsoft.com/office/drawing/2014/main" id="{7EE88E9B-8C91-7ABA-3F41-721D6C301B26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4" name="Google Shape;1867;p65">
              <a:extLst>
                <a:ext uri="{FF2B5EF4-FFF2-40B4-BE49-F238E27FC236}">
                  <a16:creationId xmlns:a16="http://schemas.microsoft.com/office/drawing/2014/main" id="{B15DADA0-CE30-1DF9-43BE-087E98A3DF3A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5" name="Google Shape;1868;p65">
              <a:extLst>
                <a:ext uri="{FF2B5EF4-FFF2-40B4-BE49-F238E27FC236}">
                  <a16:creationId xmlns:a16="http://schemas.microsoft.com/office/drawing/2014/main" id="{A94CBD02-3751-7801-71C4-DF6572E9E152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6" name="Google Shape;1869;p65">
              <a:extLst>
                <a:ext uri="{FF2B5EF4-FFF2-40B4-BE49-F238E27FC236}">
                  <a16:creationId xmlns:a16="http://schemas.microsoft.com/office/drawing/2014/main" id="{03E62E11-CCC3-0941-8FEE-FB2DC66A79B9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7" name="Google Shape;1870;p65">
              <a:extLst>
                <a:ext uri="{FF2B5EF4-FFF2-40B4-BE49-F238E27FC236}">
                  <a16:creationId xmlns:a16="http://schemas.microsoft.com/office/drawing/2014/main" id="{F12FA92D-38A9-9CF4-73B8-31452E5D4218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8" name="Google Shape;1871;p65">
              <a:extLst>
                <a:ext uri="{FF2B5EF4-FFF2-40B4-BE49-F238E27FC236}">
                  <a16:creationId xmlns:a16="http://schemas.microsoft.com/office/drawing/2014/main" id="{D55D6164-11A3-666A-A841-54AF46E7AAFD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79" name="Google Shape;1817;p65">
            <a:extLst>
              <a:ext uri="{FF2B5EF4-FFF2-40B4-BE49-F238E27FC236}">
                <a16:creationId xmlns:a16="http://schemas.microsoft.com/office/drawing/2014/main" id="{7016F8A1-6F98-80F9-C988-EF3050DFE395}"/>
              </a:ext>
            </a:extLst>
          </p:cNvPr>
          <p:cNvGrpSpPr/>
          <p:nvPr/>
        </p:nvGrpSpPr>
        <p:grpSpPr>
          <a:xfrm rot="10375429">
            <a:off x="3024783" y="2345911"/>
            <a:ext cx="451768" cy="524875"/>
            <a:chOff x="1331375" y="833125"/>
            <a:chExt cx="4837950" cy="4325725"/>
          </a:xfrm>
        </p:grpSpPr>
        <p:sp>
          <p:nvSpPr>
            <p:cNvPr id="80" name="Google Shape;1818;p65">
              <a:extLst>
                <a:ext uri="{FF2B5EF4-FFF2-40B4-BE49-F238E27FC236}">
                  <a16:creationId xmlns:a16="http://schemas.microsoft.com/office/drawing/2014/main" id="{592A4891-3E6A-B67E-D292-CF43771329B7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1" name="Google Shape;1819;p65">
              <a:extLst>
                <a:ext uri="{FF2B5EF4-FFF2-40B4-BE49-F238E27FC236}">
                  <a16:creationId xmlns:a16="http://schemas.microsoft.com/office/drawing/2014/main" id="{E25470F9-A6FB-0888-ED4C-5986AB766E13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2" name="Google Shape;1820;p65">
              <a:extLst>
                <a:ext uri="{FF2B5EF4-FFF2-40B4-BE49-F238E27FC236}">
                  <a16:creationId xmlns:a16="http://schemas.microsoft.com/office/drawing/2014/main" id="{A887792E-34AA-3279-FB8E-20C51771DD43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3" name="Google Shape;1821;p65">
              <a:extLst>
                <a:ext uri="{FF2B5EF4-FFF2-40B4-BE49-F238E27FC236}">
                  <a16:creationId xmlns:a16="http://schemas.microsoft.com/office/drawing/2014/main" id="{92FE6ADA-56E1-23B6-AEAC-A2E4B2BCFB53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4" name="Google Shape;1822;p65">
              <a:extLst>
                <a:ext uri="{FF2B5EF4-FFF2-40B4-BE49-F238E27FC236}">
                  <a16:creationId xmlns:a16="http://schemas.microsoft.com/office/drawing/2014/main" id="{2AF2876A-CFD8-2A78-4887-3763098D10AB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5" name="Google Shape;1823;p65">
              <a:extLst>
                <a:ext uri="{FF2B5EF4-FFF2-40B4-BE49-F238E27FC236}">
                  <a16:creationId xmlns:a16="http://schemas.microsoft.com/office/drawing/2014/main" id="{87B165C6-2CAC-7F7C-CC2A-34B342FBF74F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6" name="Google Shape;1824;p65">
              <a:extLst>
                <a:ext uri="{FF2B5EF4-FFF2-40B4-BE49-F238E27FC236}">
                  <a16:creationId xmlns:a16="http://schemas.microsoft.com/office/drawing/2014/main" id="{5CDE0684-C156-A125-D8DF-9D10B015C8FC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7" name="Google Shape;1825;p65">
              <a:extLst>
                <a:ext uri="{FF2B5EF4-FFF2-40B4-BE49-F238E27FC236}">
                  <a16:creationId xmlns:a16="http://schemas.microsoft.com/office/drawing/2014/main" id="{3F9AD050-88F4-19BC-CA49-A5D1FDE1C09D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8" name="Google Shape;1826;p65">
              <a:extLst>
                <a:ext uri="{FF2B5EF4-FFF2-40B4-BE49-F238E27FC236}">
                  <a16:creationId xmlns:a16="http://schemas.microsoft.com/office/drawing/2014/main" id="{01F55A6D-C878-15B8-80B8-B65C96B473DA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9" name="Google Shape;1827;p65">
              <a:extLst>
                <a:ext uri="{FF2B5EF4-FFF2-40B4-BE49-F238E27FC236}">
                  <a16:creationId xmlns:a16="http://schemas.microsoft.com/office/drawing/2014/main" id="{07882CCC-3F9E-1369-4336-5AEF9EC357AE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0" name="Google Shape;1828;p65">
              <a:extLst>
                <a:ext uri="{FF2B5EF4-FFF2-40B4-BE49-F238E27FC236}">
                  <a16:creationId xmlns:a16="http://schemas.microsoft.com/office/drawing/2014/main" id="{BC025277-8BF8-910A-B057-E3DEFF2D809F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1" name="Google Shape;1829;p65">
              <a:extLst>
                <a:ext uri="{FF2B5EF4-FFF2-40B4-BE49-F238E27FC236}">
                  <a16:creationId xmlns:a16="http://schemas.microsoft.com/office/drawing/2014/main" id="{22E6F631-48A1-8627-B4A6-1AF207B4539D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2" name="Google Shape;1830;p65">
              <a:extLst>
                <a:ext uri="{FF2B5EF4-FFF2-40B4-BE49-F238E27FC236}">
                  <a16:creationId xmlns:a16="http://schemas.microsoft.com/office/drawing/2014/main" id="{798C372D-FC79-D860-DEC6-749B2682CF46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3" name="Google Shape;1831;p65">
              <a:extLst>
                <a:ext uri="{FF2B5EF4-FFF2-40B4-BE49-F238E27FC236}">
                  <a16:creationId xmlns:a16="http://schemas.microsoft.com/office/drawing/2014/main" id="{BA712C3F-5EFE-114E-CD82-8B12F8BAF7CB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4" name="Google Shape;1832;p65">
              <a:extLst>
                <a:ext uri="{FF2B5EF4-FFF2-40B4-BE49-F238E27FC236}">
                  <a16:creationId xmlns:a16="http://schemas.microsoft.com/office/drawing/2014/main" id="{65B9A9E1-C88F-5419-B57D-A14AE8E5FFC7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5" name="Google Shape;1833;p65">
              <a:extLst>
                <a:ext uri="{FF2B5EF4-FFF2-40B4-BE49-F238E27FC236}">
                  <a16:creationId xmlns:a16="http://schemas.microsoft.com/office/drawing/2014/main" id="{317A639E-B810-B6E2-6103-3DE90DE8CD48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6" name="Google Shape;1834;p65">
              <a:extLst>
                <a:ext uri="{FF2B5EF4-FFF2-40B4-BE49-F238E27FC236}">
                  <a16:creationId xmlns:a16="http://schemas.microsoft.com/office/drawing/2014/main" id="{1028FC16-2AB7-AA25-1095-4C32CA618BEF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7" name="Google Shape;1835;p65">
              <a:extLst>
                <a:ext uri="{FF2B5EF4-FFF2-40B4-BE49-F238E27FC236}">
                  <a16:creationId xmlns:a16="http://schemas.microsoft.com/office/drawing/2014/main" id="{5C54FAE5-C1D3-1981-977F-6AF08322FA18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8" name="Google Shape;1836;p65">
              <a:extLst>
                <a:ext uri="{FF2B5EF4-FFF2-40B4-BE49-F238E27FC236}">
                  <a16:creationId xmlns:a16="http://schemas.microsoft.com/office/drawing/2014/main" id="{20E4516B-F93D-C11F-5B5B-EC73BA28D25A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9" name="Google Shape;1837;p65">
              <a:extLst>
                <a:ext uri="{FF2B5EF4-FFF2-40B4-BE49-F238E27FC236}">
                  <a16:creationId xmlns:a16="http://schemas.microsoft.com/office/drawing/2014/main" id="{A6EADD63-E64F-99BD-7C87-A90A409CAB02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0" name="Google Shape;1838;p65">
              <a:extLst>
                <a:ext uri="{FF2B5EF4-FFF2-40B4-BE49-F238E27FC236}">
                  <a16:creationId xmlns:a16="http://schemas.microsoft.com/office/drawing/2014/main" id="{80FC73DE-0555-0A62-A96E-9BC4CD65312E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1" name="Google Shape;1839;p65">
              <a:extLst>
                <a:ext uri="{FF2B5EF4-FFF2-40B4-BE49-F238E27FC236}">
                  <a16:creationId xmlns:a16="http://schemas.microsoft.com/office/drawing/2014/main" id="{222BE6B1-6657-34D2-4B3D-A671F2A78C7E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2" name="Google Shape;1840;p65">
              <a:extLst>
                <a:ext uri="{FF2B5EF4-FFF2-40B4-BE49-F238E27FC236}">
                  <a16:creationId xmlns:a16="http://schemas.microsoft.com/office/drawing/2014/main" id="{5913D91E-3BBB-67E6-128C-14826CA1FFCE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3" name="Google Shape;1841;p65">
              <a:extLst>
                <a:ext uri="{FF2B5EF4-FFF2-40B4-BE49-F238E27FC236}">
                  <a16:creationId xmlns:a16="http://schemas.microsoft.com/office/drawing/2014/main" id="{B7B7B703-3333-436F-9A0A-BBE1E8F04CB3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4" name="Google Shape;1842;p65">
              <a:extLst>
                <a:ext uri="{FF2B5EF4-FFF2-40B4-BE49-F238E27FC236}">
                  <a16:creationId xmlns:a16="http://schemas.microsoft.com/office/drawing/2014/main" id="{4D498281-AE37-9F6C-AF76-F8C8BE375D01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5" name="Google Shape;1843;p65">
              <a:extLst>
                <a:ext uri="{FF2B5EF4-FFF2-40B4-BE49-F238E27FC236}">
                  <a16:creationId xmlns:a16="http://schemas.microsoft.com/office/drawing/2014/main" id="{462FF15E-D7B6-DC81-DE50-1132D78039EF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6" name="Google Shape;1844;p65">
              <a:extLst>
                <a:ext uri="{FF2B5EF4-FFF2-40B4-BE49-F238E27FC236}">
                  <a16:creationId xmlns:a16="http://schemas.microsoft.com/office/drawing/2014/main" id="{9CDBFC76-5314-6CC4-25E7-FF6C72C1BD65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7" name="Google Shape;1845;p65">
              <a:extLst>
                <a:ext uri="{FF2B5EF4-FFF2-40B4-BE49-F238E27FC236}">
                  <a16:creationId xmlns:a16="http://schemas.microsoft.com/office/drawing/2014/main" id="{E8131F81-B188-8284-36B1-31E6CF418742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8" name="Google Shape;1846;p65">
              <a:extLst>
                <a:ext uri="{FF2B5EF4-FFF2-40B4-BE49-F238E27FC236}">
                  <a16:creationId xmlns:a16="http://schemas.microsoft.com/office/drawing/2014/main" id="{241432DE-1DE4-FB0F-C3C8-556375E41A1F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9" name="Google Shape;1847;p65">
              <a:extLst>
                <a:ext uri="{FF2B5EF4-FFF2-40B4-BE49-F238E27FC236}">
                  <a16:creationId xmlns:a16="http://schemas.microsoft.com/office/drawing/2014/main" id="{6C440BA4-7903-0F7E-92B2-D74CE4CA8C80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0" name="Google Shape;1848;p65">
              <a:extLst>
                <a:ext uri="{FF2B5EF4-FFF2-40B4-BE49-F238E27FC236}">
                  <a16:creationId xmlns:a16="http://schemas.microsoft.com/office/drawing/2014/main" id="{829CD0A1-11A8-7700-4AB4-DA86A4172AEC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1" name="Google Shape;1849;p65">
              <a:extLst>
                <a:ext uri="{FF2B5EF4-FFF2-40B4-BE49-F238E27FC236}">
                  <a16:creationId xmlns:a16="http://schemas.microsoft.com/office/drawing/2014/main" id="{13671BCD-48E5-8E72-4EC5-449789EF5062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2" name="Google Shape;1850;p65">
              <a:extLst>
                <a:ext uri="{FF2B5EF4-FFF2-40B4-BE49-F238E27FC236}">
                  <a16:creationId xmlns:a16="http://schemas.microsoft.com/office/drawing/2014/main" id="{16BAE9F1-FA30-AAD2-26C6-04DDD75286F6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3" name="Google Shape;1851;p65">
              <a:extLst>
                <a:ext uri="{FF2B5EF4-FFF2-40B4-BE49-F238E27FC236}">
                  <a16:creationId xmlns:a16="http://schemas.microsoft.com/office/drawing/2014/main" id="{ABE325F1-DBEB-ABE7-86B1-C0AD63CDE20E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4" name="Google Shape;1852;p65">
              <a:extLst>
                <a:ext uri="{FF2B5EF4-FFF2-40B4-BE49-F238E27FC236}">
                  <a16:creationId xmlns:a16="http://schemas.microsoft.com/office/drawing/2014/main" id="{459AAFAB-C48F-A151-53E7-81FB9AAC887F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5" name="Google Shape;1853;p65">
              <a:extLst>
                <a:ext uri="{FF2B5EF4-FFF2-40B4-BE49-F238E27FC236}">
                  <a16:creationId xmlns:a16="http://schemas.microsoft.com/office/drawing/2014/main" id="{26B5B27D-EF1F-DBF6-D516-858E21536F1F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6" name="Google Shape;1854;p65">
              <a:extLst>
                <a:ext uri="{FF2B5EF4-FFF2-40B4-BE49-F238E27FC236}">
                  <a16:creationId xmlns:a16="http://schemas.microsoft.com/office/drawing/2014/main" id="{21A688E1-4B94-8EBD-3AAD-814B4BE8035F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7" name="Google Shape;1855;p65">
              <a:extLst>
                <a:ext uri="{FF2B5EF4-FFF2-40B4-BE49-F238E27FC236}">
                  <a16:creationId xmlns:a16="http://schemas.microsoft.com/office/drawing/2014/main" id="{867416E2-89F4-C320-24F3-9B5FA0BA0B53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8" name="Google Shape;1856;p65">
              <a:extLst>
                <a:ext uri="{FF2B5EF4-FFF2-40B4-BE49-F238E27FC236}">
                  <a16:creationId xmlns:a16="http://schemas.microsoft.com/office/drawing/2014/main" id="{6DD951B3-AFCE-7C12-A804-5351161E87AD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9" name="Google Shape;1857;p65">
              <a:extLst>
                <a:ext uri="{FF2B5EF4-FFF2-40B4-BE49-F238E27FC236}">
                  <a16:creationId xmlns:a16="http://schemas.microsoft.com/office/drawing/2014/main" id="{349C486F-DB23-B353-F09E-C0080A24FD54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0" name="Google Shape;1858;p65">
              <a:extLst>
                <a:ext uri="{FF2B5EF4-FFF2-40B4-BE49-F238E27FC236}">
                  <a16:creationId xmlns:a16="http://schemas.microsoft.com/office/drawing/2014/main" id="{6B5167A9-8508-60B8-985E-C020D4707621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1" name="Google Shape;1859;p65">
              <a:extLst>
                <a:ext uri="{FF2B5EF4-FFF2-40B4-BE49-F238E27FC236}">
                  <a16:creationId xmlns:a16="http://schemas.microsoft.com/office/drawing/2014/main" id="{88AFC98F-4230-69DC-4507-FEA586B7C9E5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2" name="Google Shape;1860;p65">
              <a:extLst>
                <a:ext uri="{FF2B5EF4-FFF2-40B4-BE49-F238E27FC236}">
                  <a16:creationId xmlns:a16="http://schemas.microsoft.com/office/drawing/2014/main" id="{F42D8476-243C-C204-5A79-889CF6223E40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3" name="Google Shape;1861;p65">
              <a:extLst>
                <a:ext uri="{FF2B5EF4-FFF2-40B4-BE49-F238E27FC236}">
                  <a16:creationId xmlns:a16="http://schemas.microsoft.com/office/drawing/2014/main" id="{E8A516C2-F90D-8020-B5D9-C6D6ED5A7100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4" name="Google Shape;1862;p65">
              <a:extLst>
                <a:ext uri="{FF2B5EF4-FFF2-40B4-BE49-F238E27FC236}">
                  <a16:creationId xmlns:a16="http://schemas.microsoft.com/office/drawing/2014/main" id="{8A8CD17A-B367-F12C-803A-F3DC528BCAE2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5" name="Google Shape;1863;p65">
              <a:extLst>
                <a:ext uri="{FF2B5EF4-FFF2-40B4-BE49-F238E27FC236}">
                  <a16:creationId xmlns:a16="http://schemas.microsoft.com/office/drawing/2014/main" id="{854B84FE-99F3-03A2-08FE-D958C6EC63AA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6" name="Google Shape;1864;p65">
              <a:extLst>
                <a:ext uri="{FF2B5EF4-FFF2-40B4-BE49-F238E27FC236}">
                  <a16:creationId xmlns:a16="http://schemas.microsoft.com/office/drawing/2014/main" id="{07F7E25E-0F6B-9B6B-0BC4-D0C88464459B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7" name="Google Shape;1865;p65">
              <a:extLst>
                <a:ext uri="{FF2B5EF4-FFF2-40B4-BE49-F238E27FC236}">
                  <a16:creationId xmlns:a16="http://schemas.microsoft.com/office/drawing/2014/main" id="{BAE27B53-F3E7-EBEE-6458-D61F4C164A28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8" name="Google Shape;1866;p65">
              <a:extLst>
                <a:ext uri="{FF2B5EF4-FFF2-40B4-BE49-F238E27FC236}">
                  <a16:creationId xmlns:a16="http://schemas.microsoft.com/office/drawing/2014/main" id="{B7897D4E-E940-70D6-0E50-16AFBA2F60F2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9" name="Google Shape;1867;p65">
              <a:extLst>
                <a:ext uri="{FF2B5EF4-FFF2-40B4-BE49-F238E27FC236}">
                  <a16:creationId xmlns:a16="http://schemas.microsoft.com/office/drawing/2014/main" id="{5A7D2124-0B9C-EC3A-6960-77B327FAC92F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0" name="Google Shape;1868;p65">
              <a:extLst>
                <a:ext uri="{FF2B5EF4-FFF2-40B4-BE49-F238E27FC236}">
                  <a16:creationId xmlns:a16="http://schemas.microsoft.com/office/drawing/2014/main" id="{ECBE69E8-4EFB-0AFC-10D9-DECF70032DA9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1" name="Google Shape;1869;p65">
              <a:extLst>
                <a:ext uri="{FF2B5EF4-FFF2-40B4-BE49-F238E27FC236}">
                  <a16:creationId xmlns:a16="http://schemas.microsoft.com/office/drawing/2014/main" id="{7837B34E-72CC-0331-D0C3-5CDB694CD0A1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2" name="Google Shape;1870;p65">
              <a:extLst>
                <a:ext uri="{FF2B5EF4-FFF2-40B4-BE49-F238E27FC236}">
                  <a16:creationId xmlns:a16="http://schemas.microsoft.com/office/drawing/2014/main" id="{88649269-B2C5-BB94-3A21-002CB1FA273E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3" name="Google Shape;1871;p65">
              <a:extLst>
                <a:ext uri="{FF2B5EF4-FFF2-40B4-BE49-F238E27FC236}">
                  <a16:creationId xmlns:a16="http://schemas.microsoft.com/office/drawing/2014/main" id="{8C1CF30B-3A64-62D1-DA80-68B1458517FB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34" name="Google Shape;1817;p65">
            <a:extLst>
              <a:ext uri="{FF2B5EF4-FFF2-40B4-BE49-F238E27FC236}">
                <a16:creationId xmlns:a16="http://schemas.microsoft.com/office/drawing/2014/main" id="{02206EBC-F1BF-B2DC-E115-45B091332B47}"/>
              </a:ext>
            </a:extLst>
          </p:cNvPr>
          <p:cNvGrpSpPr/>
          <p:nvPr/>
        </p:nvGrpSpPr>
        <p:grpSpPr>
          <a:xfrm>
            <a:off x="4459952" y="2338220"/>
            <a:ext cx="451768" cy="524875"/>
            <a:chOff x="1331375" y="833125"/>
            <a:chExt cx="4837950" cy="4325725"/>
          </a:xfrm>
        </p:grpSpPr>
        <p:sp>
          <p:nvSpPr>
            <p:cNvPr id="135" name="Google Shape;1818;p65">
              <a:extLst>
                <a:ext uri="{FF2B5EF4-FFF2-40B4-BE49-F238E27FC236}">
                  <a16:creationId xmlns:a16="http://schemas.microsoft.com/office/drawing/2014/main" id="{FAABF8C7-A8FD-FB68-BD22-7F7D59D87CF1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6" name="Google Shape;1819;p65">
              <a:extLst>
                <a:ext uri="{FF2B5EF4-FFF2-40B4-BE49-F238E27FC236}">
                  <a16:creationId xmlns:a16="http://schemas.microsoft.com/office/drawing/2014/main" id="{0F5CC566-F3F6-06DE-3A7C-78336775B9EE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7" name="Google Shape;1820;p65">
              <a:extLst>
                <a:ext uri="{FF2B5EF4-FFF2-40B4-BE49-F238E27FC236}">
                  <a16:creationId xmlns:a16="http://schemas.microsoft.com/office/drawing/2014/main" id="{12D11E3A-1763-B292-498A-85950B1E64AE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8" name="Google Shape;1821;p65">
              <a:extLst>
                <a:ext uri="{FF2B5EF4-FFF2-40B4-BE49-F238E27FC236}">
                  <a16:creationId xmlns:a16="http://schemas.microsoft.com/office/drawing/2014/main" id="{C54557E0-0648-C24A-727F-E1CA07E7BD20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9" name="Google Shape;1822;p65">
              <a:extLst>
                <a:ext uri="{FF2B5EF4-FFF2-40B4-BE49-F238E27FC236}">
                  <a16:creationId xmlns:a16="http://schemas.microsoft.com/office/drawing/2014/main" id="{F293710F-62E6-25D9-E784-44DE2BFBC4C9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0" name="Google Shape;1823;p65">
              <a:extLst>
                <a:ext uri="{FF2B5EF4-FFF2-40B4-BE49-F238E27FC236}">
                  <a16:creationId xmlns:a16="http://schemas.microsoft.com/office/drawing/2014/main" id="{6E73002C-E9EB-3C25-EA5B-5E86C8CCBD40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1" name="Google Shape;1824;p65">
              <a:extLst>
                <a:ext uri="{FF2B5EF4-FFF2-40B4-BE49-F238E27FC236}">
                  <a16:creationId xmlns:a16="http://schemas.microsoft.com/office/drawing/2014/main" id="{5F813A3D-F1D6-BC89-A9FA-42E326F99404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2" name="Google Shape;1825;p65">
              <a:extLst>
                <a:ext uri="{FF2B5EF4-FFF2-40B4-BE49-F238E27FC236}">
                  <a16:creationId xmlns:a16="http://schemas.microsoft.com/office/drawing/2014/main" id="{5D2C56BD-2B0E-A0EE-294A-7917421E09DE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3" name="Google Shape;1826;p65">
              <a:extLst>
                <a:ext uri="{FF2B5EF4-FFF2-40B4-BE49-F238E27FC236}">
                  <a16:creationId xmlns:a16="http://schemas.microsoft.com/office/drawing/2014/main" id="{D63E2FA2-5AC6-CE1F-E5B9-BD51BDC1FAF2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4" name="Google Shape;1827;p65">
              <a:extLst>
                <a:ext uri="{FF2B5EF4-FFF2-40B4-BE49-F238E27FC236}">
                  <a16:creationId xmlns:a16="http://schemas.microsoft.com/office/drawing/2014/main" id="{373DA0A4-FA4D-855E-D2F2-BC437A3E96A2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5" name="Google Shape;1828;p65">
              <a:extLst>
                <a:ext uri="{FF2B5EF4-FFF2-40B4-BE49-F238E27FC236}">
                  <a16:creationId xmlns:a16="http://schemas.microsoft.com/office/drawing/2014/main" id="{B0A4EA3F-D2CD-1973-2BCD-5315421DEA72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6" name="Google Shape;1829;p65">
              <a:extLst>
                <a:ext uri="{FF2B5EF4-FFF2-40B4-BE49-F238E27FC236}">
                  <a16:creationId xmlns:a16="http://schemas.microsoft.com/office/drawing/2014/main" id="{91E06BC6-47AD-EC68-484A-0DAB5CC89C94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7" name="Google Shape;1830;p65">
              <a:extLst>
                <a:ext uri="{FF2B5EF4-FFF2-40B4-BE49-F238E27FC236}">
                  <a16:creationId xmlns:a16="http://schemas.microsoft.com/office/drawing/2014/main" id="{A1C387CD-DBEB-8023-7A3E-99B7CBD741FE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8" name="Google Shape;1831;p65">
              <a:extLst>
                <a:ext uri="{FF2B5EF4-FFF2-40B4-BE49-F238E27FC236}">
                  <a16:creationId xmlns:a16="http://schemas.microsoft.com/office/drawing/2014/main" id="{21F10E4B-8FF8-B6E5-DE2D-2BBDFDD40980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9" name="Google Shape;1832;p65">
              <a:extLst>
                <a:ext uri="{FF2B5EF4-FFF2-40B4-BE49-F238E27FC236}">
                  <a16:creationId xmlns:a16="http://schemas.microsoft.com/office/drawing/2014/main" id="{5CF7AACF-8B36-4165-6529-9AB5C024B1ED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0" name="Google Shape;1833;p65">
              <a:extLst>
                <a:ext uri="{FF2B5EF4-FFF2-40B4-BE49-F238E27FC236}">
                  <a16:creationId xmlns:a16="http://schemas.microsoft.com/office/drawing/2014/main" id="{E4A8D0FE-8258-B47D-B0FE-D9765E033B08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1" name="Google Shape;1834;p65">
              <a:extLst>
                <a:ext uri="{FF2B5EF4-FFF2-40B4-BE49-F238E27FC236}">
                  <a16:creationId xmlns:a16="http://schemas.microsoft.com/office/drawing/2014/main" id="{C378F41A-E0F9-5794-4276-DE4813FA81D1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2" name="Google Shape;1835;p65">
              <a:extLst>
                <a:ext uri="{FF2B5EF4-FFF2-40B4-BE49-F238E27FC236}">
                  <a16:creationId xmlns:a16="http://schemas.microsoft.com/office/drawing/2014/main" id="{121469A6-00BC-9B06-D12E-D131898A0E45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3" name="Google Shape;1836;p65">
              <a:extLst>
                <a:ext uri="{FF2B5EF4-FFF2-40B4-BE49-F238E27FC236}">
                  <a16:creationId xmlns:a16="http://schemas.microsoft.com/office/drawing/2014/main" id="{FED7FC83-F88C-4720-1CAF-5CF196CAE229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4" name="Google Shape;1837;p65">
              <a:extLst>
                <a:ext uri="{FF2B5EF4-FFF2-40B4-BE49-F238E27FC236}">
                  <a16:creationId xmlns:a16="http://schemas.microsoft.com/office/drawing/2014/main" id="{249063F0-9DA5-E5F6-83A2-93B2EE638398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5" name="Google Shape;1838;p65">
              <a:extLst>
                <a:ext uri="{FF2B5EF4-FFF2-40B4-BE49-F238E27FC236}">
                  <a16:creationId xmlns:a16="http://schemas.microsoft.com/office/drawing/2014/main" id="{B7D5A5B7-2F0B-3602-5775-92D8B4D99AE7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6" name="Google Shape;1839;p65">
              <a:extLst>
                <a:ext uri="{FF2B5EF4-FFF2-40B4-BE49-F238E27FC236}">
                  <a16:creationId xmlns:a16="http://schemas.microsoft.com/office/drawing/2014/main" id="{256C72EB-9D2B-689B-7F42-9981C24B4930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7" name="Google Shape;1840;p65">
              <a:extLst>
                <a:ext uri="{FF2B5EF4-FFF2-40B4-BE49-F238E27FC236}">
                  <a16:creationId xmlns:a16="http://schemas.microsoft.com/office/drawing/2014/main" id="{39FD2BD8-A69E-DE0A-C743-757CB6EC0F7F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8" name="Google Shape;1841;p65">
              <a:extLst>
                <a:ext uri="{FF2B5EF4-FFF2-40B4-BE49-F238E27FC236}">
                  <a16:creationId xmlns:a16="http://schemas.microsoft.com/office/drawing/2014/main" id="{8D95C9BB-700F-8217-5D67-31D57D6F891E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9" name="Google Shape;1842;p65">
              <a:extLst>
                <a:ext uri="{FF2B5EF4-FFF2-40B4-BE49-F238E27FC236}">
                  <a16:creationId xmlns:a16="http://schemas.microsoft.com/office/drawing/2014/main" id="{9C3D1BB5-BBA2-6B02-E41D-1CFA2CE976DD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0" name="Google Shape;1843;p65">
              <a:extLst>
                <a:ext uri="{FF2B5EF4-FFF2-40B4-BE49-F238E27FC236}">
                  <a16:creationId xmlns:a16="http://schemas.microsoft.com/office/drawing/2014/main" id="{E51FD092-1BAC-BDD0-DF5E-A320868EA82F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1" name="Google Shape;1844;p65">
              <a:extLst>
                <a:ext uri="{FF2B5EF4-FFF2-40B4-BE49-F238E27FC236}">
                  <a16:creationId xmlns:a16="http://schemas.microsoft.com/office/drawing/2014/main" id="{D63D4406-CF98-2FAA-0876-7C476B48E6DD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2" name="Google Shape;1845;p65">
              <a:extLst>
                <a:ext uri="{FF2B5EF4-FFF2-40B4-BE49-F238E27FC236}">
                  <a16:creationId xmlns:a16="http://schemas.microsoft.com/office/drawing/2014/main" id="{29000533-1095-11FB-6BEC-97FD65056D0A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3" name="Google Shape;1846;p65">
              <a:extLst>
                <a:ext uri="{FF2B5EF4-FFF2-40B4-BE49-F238E27FC236}">
                  <a16:creationId xmlns:a16="http://schemas.microsoft.com/office/drawing/2014/main" id="{E72C7F04-A8F3-E172-B91E-1729E86C81B3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4" name="Google Shape;1847;p65">
              <a:extLst>
                <a:ext uri="{FF2B5EF4-FFF2-40B4-BE49-F238E27FC236}">
                  <a16:creationId xmlns:a16="http://schemas.microsoft.com/office/drawing/2014/main" id="{9D933E80-B597-7A87-5BFD-9466D3EEA124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5" name="Google Shape;1848;p65">
              <a:extLst>
                <a:ext uri="{FF2B5EF4-FFF2-40B4-BE49-F238E27FC236}">
                  <a16:creationId xmlns:a16="http://schemas.microsoft.com/office/drawing/2014/main" id="{3FDB9652-D9DA-8A4D-0D6E-0A0429791C66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6" name="Google Shape;1849;p65">
              <a:extLst>
                <a:ext uri="{FF2B5EF4-FFF2-40B4-BE49-F238E27FC236}">
                  <a16:creationId xmlns:a16="http://schemas.microsoft.com/office/drawing/2014/main" id="{C1E5F024-E1D9-202C-9305-8DCBC622149F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7" name="Google Shape;1850;p65">
              <a:extLst>
                <a:ext uri="{FF2B5EF4-FFF2-40B4-BE49-F238E27FC236}">
                  <a16:creationId xmlns:a16="http://schemas.microsoft.com/office/drawing/2014/main" id="{A4FF1407-D1FB-424F-D4DF-F35CAFE7B8BE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8" name="Google Shape;1851;p65">
              <a:extLst>
                <a:ext uri="{FF2B5EF4-FFF2-40B4-BE49-F238E27FC236}">
                  <a16:creationId xmlns:a16="http://schemas.microsoft.com/office/drawing/2014/main" id="{BC8E3F23-4504-89D1-CA2A-6DE2A3E187E9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9" name="Google Shape;1852;p65">
              <a:extLst>
                <a:ext uri="{FF2B5EF4-FFF2-40B4-BE49-F238E27FC236}">
                  <a16:creationId xmlns:a16="http://schemas.microsoft.com/office/drawing/2014/main" id="{49C9125D-0314-2F8A-270B-72097B5FEC5A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0" name="Google Shape;1853;p65">
              <a:extLst>
                <a:ext uri="{FF2B5EF4-FFF2-40B4-BE49-F238E27FC236}">
                  <a16:creationId xmlns:a16="http://schemas.microsoft.com/office/drawing/2014/main" id="{41DFD7F4-8132-615B-BB5E-4F9C19DAC717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1" name="Google Shape;1854;p65">
              <a:extLst>
                <a:ext uri="{FF2B5EF4-FFF2-40B4-BE49-F238E27FC236}">
                  <a16:creationId xmlns:a16="http://schemas.microsoft.com/office/drawing/2014/main" id="{81999680-1CA2-BA6B-C68D-64EDE39439E3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2" name="Google Shape;1855;p65">
              <a:extLst>
                <a:ext uri="{FF2B5EF4-FFF2-40B4-BE49-F238E27FC236}">
                  <a16:creationId xmlns:a16="http://schemas.microsoft.com/office/drawing/2014/main" id="{67050772-A1E1-5D13-7857-C45F64F85708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3" name="Google Shape;1856;p65">
              <a:extLst>
                <a:ext uri="{FF2B5EF4-FFF2-40B4-BE49-F238E27FC236}">
                  <a16:creationId xmlns:a16="http://schemas.microsoft.com/office/drawing/2014/main" id="{16373235-43C0-B85D-81D0-E2FBDB11348C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4" name="Google Shape;1857;p65">
              <a:extLst>
                <a:ext uri="{FF2B5EF4-FFF2-40B4-BE49-F238E27FC236}">
                  <a16:creationId xmlns:a16="http://schemas.microsoft.com/office/drawing/2014/main" id="{229E0080-4DEA-7BE8-1FCC-245D62156AF8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5" name="Google Shape;1858;p65">
              <a:extLst>
                <a:ext uri="{FF2B5EF4-FFF2-40B4-BE49-F238E27FC236}">
                  <a16:creationId xmlns:a16="http://schemas.microsoft.com/office/drawing/2014/main" id="{CABB0E96-9EA2-2C5B-9671-352BE57B82B9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6" name="Google Shape;1859;p65">
              <a:extLst>
                <a:ext uri="{FF2B5EF4-FFF2-40B4-BE49-F238E27FC236}">
                  <a16:creationId xmlns:a16="http://schemas.microsoft.com/office/drawing/2014/main" id="{28BBB6C7-C433-AB9B-C3C9-A30318722042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7" name="Google Shape;1860;p65">
              <a:extLst>
                <a:ext uri="{FF2B5EF4-FFF2-40B4-BE49-F238E27FC236}">
                  <a16:creationId xmlns:a16="http://schemas.microsoft.com/office/drawing/2014/main" id="{62480E44-B286-C3A0-743F-D692B6293EE4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8" name="Google Shape;1861;p65">
              <a:extLst>
                <a:ext uri="{FF2B5EF4-FFF2-40B4-BE49-F238E27FC236}">
                  <a16:creationId xmlns:a16="http://schemas.microsoft.com/office/drawing/2014/main" id="{17283DA5-14CD-2EE7-8681-84D349FE5936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9" name="Google Shape;1862;p65">
              <a:extLst>
                <a:ext uri="{FF2B5EF4-FFF2-40B4-BE49-F238E27FC236}">
                  <a16:creationId xmlns:a16="http://schemas.microsoft.com/office/drawing/2014/main" id="{08B4A592-CBC8-1EFD-B3FA-9FDA2290DB4C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0" name="Google Shape;1863;p65">
              <a:extLst>
                <a:ext uri="{FF2B5EF4-FFF2-40B4-BE49-F238E27FC236}">
                  <a16:creationId xmlns:a16="http://schemas.microsoft.com/office/drawing/2014/main" id="{61CAC2B1-D909-F877-3EF4-D08E638EB585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1" name="Google Shape;1864;p65">
              <a:extLst>
                <a:ext uri="{FF2B5EF4-FFF2-40B4-BE49-F238E27FC236}">
                  <a16:creationId xmlns:a16="http://schemas.microsoft.com/office/drawing/2014/main" id="{56A02755-27D6-BAAE-1D29-E7C498769281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" name="Google Shape;1865;p65">
              <a:extLst>
                <a:ext uri="{FF2B5EF4-FFF2-40B4-BE49-F238E27FC236}">
                  <a16:creationId xmlns:a16="http://schemas.microsoft.com/office/drawing/2014/main" id="{E7017056-F4A0-FC95-55DE-E0D296E50B3A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" name="Google Shape;1866;p65">
              <a:extLst>
                <a:ext uri="{FF2B5EF4-FFF2-40B4-BE49-F238E27FC236}">
                  <a16:creationId xmlns:a16="http://schemas.microsoft.com/office/drawing/2014/main" id="{2F3230E8-7931-940D-A646-5F05FEAD5D23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" name="Google Shape;1867;p65">
              <a:extLst>
                <a:ext uri="{FF2B5EF4-FFF2-40B4-BE49-F238E27FC236}">
                  <a16:creationId xmlns:a16="http://schemas.microsoft.com/office/drawing/2014/main" id="{2C8BCD08-2E21-C26F-AF11-64BAB08E1058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" name="Google Shape;1868;p65">
              <a:extLst>
                <a:ext uri="{FF2B5EF4-FFF2-40B4-BE49-F238E27FC236}">
                  <a16:creationId xmlns:a16="http://schemas.microsoft.com/office/drawing/2014/main" id="{E4F2659A-C33F-1501-18BF-62E20A98480D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" name="Google Shape;1869;p65">
              <a:extLst>
                <a:ext uri="{FF2B5EF4-FFF2-40B4-BE49-F238E27FC236}">
                  <a16:creationId xmlns:a16="http://schemas.microsoft.com/office/drawing/2014/main" id="{BBE770D9-0664-9BB1-559A-152E8A369AF0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7" name="Google Shape;1870;p65">
              <a:extLst>
                <a:ext uri="{FF2B5EF4-FFF2-40B4-BE49-F238E27FC236}">
                  <a16:creationId xmlns:a16="http://schemas.microsoft.com/office/drawing/2014/main" id="{91CFE25F-D85F-AA1F-BA09-74740458A16C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8" name="Google Shape;1871;p65">
              <a:extLst>
                <a:ext uri="{FF2B5EF4-FFF2-40B4-BE49-F238E27FC236}">
                  <a16:creationId xmlns:a16="http://schemas.microsoft.com/office/drawing/2014/main" id="{0616565A-0C42-F29E-8734-6641D1E2CC3E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89" name="Google Shape;1817;p65">
            <a:extLst>
              <a:ext uri="{FF2B5EF4-FFF2-40B4-BE49-F238E27FC236}">
                <a16:creationId xmlns:a16="http://schemas.microsoft.com/office/drawing/2014/main" id="{B3AAE133-01FC-6433-E7B2-770B59F6119D}"/>
              </a:ext>
            </a:extLst>
          </p:cNvPr>
          <p:cNvGrpSpPr/>
          <p:nvPr/>
        </p:nvGrpSpPr>
        <p:grpSpPr>
          <a:xfrm>
            <a:off x="1547964" y="2359897"/>
            <a:ext cx="451768" cy="524875"/>
            <a:chOff x="1331375" y="833125"/>
            <a:chExt cx="4837950" cy="4325725"/>
          </a:xfrm>
        </p:grpSpPr>
        <p:sp>
          <p:nvSpPr>
            <p:cNvPr id="190" name="Google Shape;1818;p65">
              <a:extLst>
                <a:ext uri="{FF2B5EF4-FFF2-40B4-BE49-F238E27FC236}">
                  <a16:creationId xmlns:a16="http://schemas.microsoft.com/office/drawing/2014/main" id="{FBDBA9C2-986A-847D-949B-3DD6204B985F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1" name="Google Shape;1819;p65">
              <a:extLst>
                <a:ext uri="{FF2B5EF4-FFF2-40B4-BE49-F238E27FC236}">
                  <a16:creationId xmlns:a16="http://schemas.microsoft.com/office/drawing/2014/main" id="{A9A8C955-3934-9A8F-9C00-2BC1BC5CCBF5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2" name="Google Shape;1820;p65">
              <a:extLst>
                <a:ext uri="{FF2B5EF4-FFF2-40B4-BE49-F238E27FC236}">
                  <a16:creationId xmlns:a16="http://schemas.microsoft.com/office/drawing/2014/main" id="{93374C9D-6F89-1A47-5AEE-A5C08576C100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3" name="Google Shape;1821;p65">
              <a:extLst>
                <a:ext uri="{FF2B5EF4-FFF2-40B4-BE49-F238E27FC236}">
                  <a16:creationId xmlns:a16="http://schemas.microsoft.com/office/drawing/2014/main" id="{C9E4FF32-B1F9-0CB2-4F16-343DD8DE554F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4" name="Google Shape;1822;p65">
              <a:extLst>
                <a:ext uri="{FF2B5EF4-FFF2-40B4-BE49-F238E27FC236}">
                  <a16:creationId xmlns:a16="http://schemas.microsoft.com/office/drawing/2014/main" id="{E5A7C57E-AF86-C131-FF18-AE338B3E283F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5" name="Google Shape;1823;p65">
              <a:extLst>
                <a:ext uri="{FF2B5EF4-FFF2-40B4-BE49-F238E27FC236}">
                  <a16:creationId xmlns:a16="http://schemas.microsoft.com/office/drawing/2014/main" id="{81415090-FA51-BF10-CEC3-910593EEDDAE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6" name="Google Shape;1824;p65">
              <a:extLst>
                <a:ext uri="{FF2B5EF4-FFF2-40B4-BE49-F238E27FC236}">
                  <a16:creationId xmlns:a16="http://schemas.microsoft.com/office/drawing/2014/main" id="{E7B21B8D-7123-0CD4-F0DD-27E754910A84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7" name="Google Shape;1825;p65">
              <a:extLst>
                <a:ext uri="{FF2B5EF4-FFF2-40B4-BE49-F238E27FC236}">
                  <a16:creationId xmlns:a16="http://schemas.microsoft.com/office/drawing/2014/main" id="{2D8CE3B1-2DD5-FCE4-D788-E9E42D27157A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8" name="Google Shape;1826;p65">
              <a:extLst>
                <a:ext uri="{FF2B5EF4-FFF2-40B4-BE49-F238E27FC236}">
                  <a16:creationId xmlns:a16="http://schemas.microsoft.com/office/drawing/2014/main" id="{01EC958D-D3B8-6323-2B5A-57DC37998E8B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9" name="Google Shape;1827;p65">
              <a:extLst>
                <a:ext uri="{FF2B5EF4-FFF2-40B4-BE49-F238E27FC236}">
                  <a16:creationId xmlns:a16="http://schemas.microsoft.com/office/drawing/2014/main" id="{FF64D909-90B3-53E8-703B-BA431E54041F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0" name="Google Shape;1828;p65">
              <a:extLst>
                <a:ext uri="{FF2B5EF4-FFF2-40B4-BE49-F238E27FC236}">
                  <a16:creationId xmlns:a16="http://schemas.microsoft.com/office/drawing/2014/main" id="{F125C8F5-8BA3-08DA-67AA-C337D660C7A2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1" name="Google Shape;1829;p65">
              <a:extLst>
                <a:ext uri="{FF2B5EF4-FFF2-40B4-BE49-F238E27FC236}">
                  <a16:creationId xmlns:a16="http://schemas.microsoft.com/office/drawing/2014/main" id="{3355375C-ADEF-BE4F-599A-49D6CB63EA28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2" name="Google Shape;1830;p65">
              <a:extLst>
                <a:ext uri="{FF2B5EF4-FFF2-40B4-BE49-F238E27FC236}">
                  <a16:creationId xmlns:a16="http://schemas.microsoft.com/office/drawing/2014/main" id="{1DC3E61E-9259-D394-7F6D-4C0743FF1718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3" name="Google Shape;1831;p65">
              <a:extLst>
                <a:ext uri="{FF2B5EF4-FFF2-40B4-BE49-F238E27FC236}">
                  <a16:creationId xmlns:a16="http://schemas.microsoft.com/office/drawing/2014/main" id="{DAE0D931-CCCE-D8B8-7C45-F14994C95C8F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4" name="Google Shape;1832;p65">
              <a:extLst>
                <a:ext uri="{FF2B5EF4-FFF2-40B4-BE49-F238E27FC236}">
                  <a16:creationId xmlns:a16="http://schemas.microsoft.com/office/drawing/2014/main" id="{5C35C9FC-8F34-4B25-86B2-CB4C8F506EDA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5" name="Google Shape;1833;p65">
              <a:extLst>
                <a:ext uri="{FF2B5EF4-FFF2-40B4-BE49-F238E27FC236}">
                  <a16:creationId xmlns:a16="http://schemas.microsoft.com/office/drawing/2014/main" id="{13F40FF7-A321-773A-CBCC-3FE7FED62FED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6" name="Google Shape;1834;p65">
              <a:extLst>
                <a:ext uri="{FF2B5EF4-FFF2-40B4-BE49-F238E27FC236}">
                  <a16:creationId xmlns:a16="http://schemas.microsoft.com/office/drawing/2014/main" id="{FD2B6C15-F073-536A-A627-22860B72B94A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7" name="Google Shape;1835;p65">
              <a:extLst>
                <a:ext uri="{FF2B5EF4-FFF2-40B4-BE49-F238E27FC236}">
                  <a16:creationId xmlns:a16="http://schemas.microsoft.com/office/drawing/2014/main" id="{0364718A-7E32-041B-0BA3-6BC407573403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8" name="Google Shape;1836;p65">
              <a:extLst>
                <a:ext uri="{FF2B5EF4-FFF2-40B4-BE49-F238E27FC236}">
                  <a16:creationId xmlns:a16="http://schemas.microsoft.com/office/drawing/2014/main" id="{8EA9444B-3CA6-0714-30A7-B783FCBA5311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9" name="Google Shape;1837;p65">
              <a:extLst>
                <a:ext uri="{FF2B5EF4-FFF2-40B4-BE49-F238E27FC236}">
                  <a16:creationId xmlns:a16="http://schemas.microsoft.com/office/drawing/2014/main" id="{C6CCD27F-F741-61F5-F511-03D2A95F233F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0" name="Google Shape;1838;p65">
              <a:extLst>
                <a:ext uri="{FF2B5EF4-FFF2-40B4-BE49-F238E27FC236}">
                  <a16:creationId xmlns:a16="http://schemas.microsoft.com/office/drawing/2014/main" id="{EE224B9D-465F-78CC-1C18-1D5EC76614B3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1" name="Google Shape;1839;p65">
              <a:extLst>
                <a:ext uri="{FF2B5EF4-FFF2-40B4-BE49-F238E27FC236}">
                  <a16:creationId xmlns:a16="http://schemas.microsoft.com/office/drawing/2014/main" id="{1E541B70-B050-95CB-C4AA-C34A38E2F0C4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2" name="Google Shape;1840;p65">
              <a:extLst>
                <a:ext uri="{FF2B5EF4-FFF2-40B4-BE49-F238E27FC236}">
                  <a16:creationId xmlns:a16="http://schemas.microsoft.com/office/drawing/2014/main" id="{AF305A09-C680-5C47-495D-AF7845AB9688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3" name="Google Shape;1841;p65">
              <a:extLst>
                <a:ext uri="{FF2B5EF4-FFF2-40B4-BE49-F238E27FC236}">
                  <a16:creationId xmlns:a16="http://schemas.microsoft.com/office/drawing/2014/main" id="{7DA5EC18-09FA-4186-AED3-1EF52C096871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4" name="Google Shape;1842;p65">
              <a:extLst>
                <a:ext uri="{FF2B5EF4-FFF2-40B4-BE49-F238E27FC236}">
                  <a16:creationId xmlns:a16="http://schemas.microsoft.com/office/drawing/2014/main" id="{FBE04815-7476-35C0-0DC0-57CB9FC385AE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5" name="Google Shape;1843;p65">
              <a:extLst>
                <a:ext uri="{FF2B5EF4-FFF2-40B4-BE49-F238E27FC236}">
                  <a16:creationId xmlns:a16="http://schemas.microsoft.com/office/drawing/2014/main" id="{0F1BA9A5-46AC-E517-7D63-6BE2CC28EB06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6" name="Google Shape;1844;p65">
              <a:extLst>
                <a:ext uri="{FF2B5EF4-FFF2-40B4-BE49-F238E27FC236}">
                  <a16:creationId xmlns:a16="http://schemas.microsoft.com/office/drawing/2014/main" id="{C1EF2D61-6882-633B-CCC3-4328DCF8ED8B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7" name="Google Shape;1845;p65">
              <a:extLst>
                <a:ext uri="{FF2B5EF4-FFF2-40B4-BE49-F238E27FC236}">
                  <a16:creationId xmlns:a16="http://schemas.microsoft.com/office/drawing/2014/main" id="{E8A7E4C6-4C5D-A4B8-3BB8-4CABE18F023F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8" name="Google Shape;1846;p65">
              <a:extLst>
                <a:ext uri="{FF2B5EF4-FFF2-40B4-BE49-F238E27FC236}">
                  <a16:creationId xmlns:a16="http://schemas.microsoft.com/office/drawing/2014/main" id="{A7B3390F-53B4-B41A-71FB-5DD9E9DDC045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9" name="Google Shape;1847;p65">
              <a:extLst>
                <a:ext uri="{FF2B5EF4-FFF2-40B4-BE49-F238E27FC236}">
                  <a16:creationId xmlns:a16="http://schemas.microsoft.com/office/drawing/2014/main" id="{6F78D761-5884-DD2D-6A45-3030F124B8EB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0" name="Google Shape;1848;p65">
              <a:extLst>
                <a:ext uri="{FF2B5EF4-FFF2-40B4-BE49-F238E27FC236}">
                  <a16:creationId xmlns:a16="http://schemas.microsoft.com/office/drawing/2014/main" id="{31D20D73-9B25-4DF6-F9F1-B54C7E8D15B6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1" name="Google Shape;1849;p65">
              <a:extLst>
                <a:ext uri="{FF2B5EF4-FFF2-40B4-BE49-F238E27FC236}">
                  <a16:creationId xmlns:a16="http://schemas.microsoft.com/office/drawing/2014/main" id="{F7BEC430-6B82-1B6D-0DA2-3C33E235229A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2" name="Google Shape;1850;p65">
              <a:extLst>
                <a:ext uri="{FF2B5EF4-FFF2-40B4-BE49-F238E27FC236}">
                  <a16:creationId xmlns:a16="http://schemas.microsoft.com/office/drawing/2014/main" id="{18DAF606-82C1-E0F8-E465-A47E0CACDF54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3" name="Google Shape;1851;p65">
              <a:extLst>
                <a:ext uri="{FF2B5EF4-FFF2-40B4-BE49-F238E27FC236}">
                  <a16:creationId xmlns:a16="http://schemas.microsoft.com/office/drawing/2014/main" id="{3883CE01-F78E-1AF4-2E65-70EC039AE9A0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4" name="Google Shape;1852;p65">
              <a:extLst>
                <a:ext uri="{FF2B5EF4-FFF2-40B4-BE49-F238E27FC236}">
                  <a16:creationId xmlns:a16="http://schemas.microsoft.com/office/drawing/2014/main" id="{7E5A57DF-214C-4782-BF62-3567CA85D4DF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5" name="Google Shape;1853;p65">
              <a:extLst>
                <a:ext uri="{FF2B5EF4-FFF2-40B4-BE49-F238E27FC236}">
                  <a16:creationId xmlns:a16="http://schemas.microsoft.com/office/drawing/2014/main" id="{4465D334-8078-A565-6E5C-4AE296164885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6" name="Google Shape;1854;p65">
              <a:extLst>
                <a:ext uri="{FF2B5EF4-FFF2-40B4-BE49-F238E27FC236}">
                  <a16:creationId xmlns:a16="http://schemas.microsoft.com/office/drawing/2014/main" id="{5F94FB8E-0061-9A53-7A45-458BF951DF9B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7" name="Google Shape;1855;p65">
              <a:extLst>
                <a:ext uri="{FF2B5EF4-FFF2-40B4-BE49-F238E27FC236}">
                  <a16:creationId xmlns:a16="http://schemas.microsoft.com/office/drawing/2014/main" id="{587C9977-56DE-9CCF-26D5-6B112CFAB15B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8" name="Google Shape;1856;p65">
              <a:extLst>
                <a:ext uri="{FF2B5EF4-FFF2-40B4-BE49-F238E27FC236}">
                  <a16:creationId xmlns:a16="http://schemas.microsoft.com/office/drawing/2014/main" id="{BE1F7D74-BC4E-97F3-E554-5F5D99153FAA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9" name="Google Shape;1857;p65">
              <a:extLst>
                <a:ext uri="{FF2B5EF4-FFF2-40B4-BE49-F238E27FC236}">
                  <a16:creationId xmlns:a16="http://schemas.microsoft.com/office/drawing/2014/main" id="{5DE285E1-D817-5CC6-A312-7DEB4B94DB5E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0" name="Google Shape;1858;p65">
              <a:extLst>
                <a:ext uri="{FF2B5EF4-FFF2-40B4-BE49-F238E27FC236}">
                  <a16:creationId xmlns:a16="http://schemas.microsoft.com/office/drawing/2014/main" id="{3ABFFF65-465C-8703-9570-89C9AE4F028D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1" name="Google Shape;1859;p65">
              <a:extLst>
                <a:ext uri="{FF2B5EF4-FFF2-40B4-BE49-F238E27FC236}">
                  <a16:creationId xmlns:a16="http://schemas.microsoft.com/office/drawing/2014/main" id="{1BA13032-5B14-8207-0056-5EAD93D1705D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2" name="Google Shape;1860;p65">
              <a:extLst>
                <a:ext uri="{FF2B5EF4-FFF2-40B4-BE49-F238E27FC236}">
                  <a16:creationId xmlns:a16="http://schemas.microsoft.com/office/drawing/2014/main" id="{92DE4CE3-64FD-4137-7ADB-7016569A0BD4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3" name="Google Shape;1861;p65">
              <a:extLst>
                <a:ext uri="{FF2B5EF4-FFF2-40B4-BE49-F238E27FC236}">
                  <a16:creationId xmlns:a16="http://schemas.microsoft.com/office/drawing/2014/main" id="{BE1B537F-93E6-3ECA-3AE9-4E8307347DE5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4" name="Google Shape;1862;p65">
              <a:extLst>
                <a:ext uri="{FF2B5EF4-FFF2-40B4-BE49-F238E27FC236}">
                  <a16:creationId xmlns:a16="http://schemas.microsoft.com/office/drawing/2014/main" id="{A074C4A0-829B-FDC1-D16A-F9074C8B8B28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5" name="Google Shape;1863;p65">
              <a:extLst>
                <a:ext uri="{FF2B5EF4-FFF2-40B4-BE49-F238E27FC236}">
                  <a16:creationId xmlns:a16="http://schemas.microsoft.com/office/drawing/2014/main" id="{BDD21A25-7374-02CA-AF61-F3482EB38425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6" name="Google Shape;1864;p65">
              <a:extLst>
                <a:ext uri="{FF2B5EF4-FFF2-40B4-BE49-F238E27FC236}">
                  <a16:creationId xmlns:a16="http://schemas.microsoft.com/office/drawing/2014/main" id="{65C43F17-7C9F-9E22-A00C-26FDA64E294F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7" name="Google Shape;1865;p65">
              <a:extLst>
                <a:ext uri="{FF2B5EF4-FFF2-40B4-BE49-F238E27FC236}">
                  <a16:creationId xmlns:a16="http://schemas.microsoft.com/office/drawing/2014/main" id="{54C3D362-F523-3FB2-298B-198F3B43EBE4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8" name="Google Shape;1866;p65">
              <a:extLst>
                <a:ext uri="{FF2B5EF4-FFF2-40B4-BE49-F238E27FC236}">
                  <a16:creationId xmlns:a16="http://schemas.microsoft.com/office/drawing/2014/main" id="{FD52FCBD-15AC-D57A-F499-324B40D167AE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9" name="Google Shape;1867;p65">
              <a:extLst>
                <a:ext uri="{FF2B5EF4-FFF2-40B4-BE49-F238E27FC236}">
                  <a16:creationId xmlns:a16="http://schemas.microsoft.com/office/drawing/2014/main" id="{8F18DB22-80B6-398C-FC18-599BF4778853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0" name="Google Shape;1868;p65">
              <a:extLst>
                <a:ext uri="{FF2B5EF4-FFF2-40B4-BE49-F238E27FC236}">
                  <a16:creationId xmlns:a16="http://schemas.microsoft.com/office/drawing/2014/main" id="{3B0130B3-F39E-779F-B66D-0001C5A63ADA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1" name="Google Shape;1869;p65">
              <a:extLst>
                <a:ext uri="{FF2B5EF4-FFF2-40B4-BE49-F238E27FC236}">
                  <a16:creationId xmlns:a16="http://schemas.microsoft.com/office/drawing/2014/main" id="{7F2BF532-9B5B-98CC-5005-256239F503DC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2" name="Google Shape;1870;p65">
              <a:extLst>
                <a:ext uri="{FF2B5EF4-FFF2-40B4-BE49-F238E27FC236}">
                  <a16:creationId xmlns:a16="http://schemas.microsoft.com/office/drawing/2014/main" id="{598B83F3-0511-088E-45EE-B2AD84B6A1E0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3" name="Google Shape;1871;p65">
              <a:extLst>
                <a:ext uri="{FF2B5EF4-FFF2-40B4-BE49-F238E27FC236}">
                  <a16:creationId xmlns:a16="http://schemas.microsoft.com/office/drawing/2014/main" id="{8987F699-6275-2AEE-0E40-047CE72E702C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244" name="Google Shape;1817;p65">
            <a:extLst>
              <a:ext uri="{FF2B5EF4-FFF2-40B4-BE49-F238E27FC236}">
                <a16:creationId xmlns:a16="http://schemas.microsoft.com/office/drawing/2014/main" id="{16C62AF7-E6BE-F04D-3E38-32B08D212D09}"/>
              </a:ext>
            </a:extLst>
          </p:cNvPr>
          <p:cNvGrpSpPr/>
          <p:nvPr/>
        </p:nvGrpSpPr>
        <p:grpSpPr>
          <a:xfrm>
            <a:off x="7435796" y="2353344"/>
            <a:ext cx="451768" cy="524875"/>
            <a:chOff x="1331375" y="833125"/>
            <a:chExt cx="4837950" cy="4325725"/>
          </a:xfrm>
        </p:grpSpPr>
        <p:sp>
          <p:nvSpPr>
            <p:cNvPr id="245" name="Google Shape;1818;p65">
              <a:extLst>
                <a:ext uri="{FF2B5EF4-FFF2-40B4-BE49-F238E27FC236}">
                  <a16:creationId xmlns:a16="http://schemas.microsoft.com/office/drawing/2014/main" id="{F1C115D1-2152-CA37-53AF-5E2EC5EF7DBC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6" name="Google Shape;1819;p65">
              <a:extLst>
                <a:ext uri="{FF2B5EF4-FFF2-40B4-BE49-F238E27FC236}">
                  <a16:creationId xmlns:a16="http://schemas.microsoft.com/office/drawing/2014/main" id="{0593EBA6-38CE-77C9-20F5-B8DB9D962DFC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7" name="Google Shape;1820;p65">
              <a:extLst>
                <a:ext uri="{FF2B5EF4-FFF2-40B4-BE49-F238E27FC236}">
                  <a16:creationId xmlns:a16="http://schemas.microsoft.com/office/drawing/2014/main" id="{F13F074C-8A2D-A823-4F56-E89DAA323D14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8" name="Google Shape;1821;p65">
              <a:extLst>
                <a:ext uri="{FF2B5EF4-FFF2-40B4-BE49-F238E27FC236}">
                  <a16:creationId xmlns:a16="http://schemas.microsoft.com/office/drawing/2014/main" id="{BD2A2A7C-C3D1-7972-B3F6-57F84A764B7D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9" name="Google Shape;1822;p65">
              <a:extLst>
                <a:ext uri="{FF2B5EF4-FFF2-40B4-BE49-F238E27FC236}">
                  <a16:creationId xmlns:a16="http://schemas.microsoft.com/office/drawing/2014/main" id="{69BCFCB3-F024-B7BC-689C-5010D34FA1BC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0" name="Google Shape;1823;p65">
              <a:extLst>
                <a:ext uri="{FF2B5EF4-FFF2-40B4-BE49-F238E27FC236}">
                  <a16:creationId xmlns:a16="http://schemas.microsoft.com/office/drawing/2014/main" id="{7C18C3DB-7B41-E9B9-1D0F-6ED5303B7534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1" name="Google Shape;1824;p65">
              <a:extLst>
                <a:ext uri="{FF2B5EF4-FFF2-40B4-BE49-F238E27FC236}">
                  <a16:creationId xmlns:a16="http://schemas.microsoft.com/office/drawing/2014/main" id="{E52A5480-D381-A405-A35C-D32C4CB1D987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2" name="Google Shape;1825;p65">
              <a:extLst>
                <a:ext uri="{FF2B5EF4-FFF2-40B4-BE49-F238E27FC236}">
                  <a16:creationId xmlns:a16="http://schemas.microsoft.com/office/drawing/2014/main" id="{874189D5-295B-CC8E-F23F-545F1309A2D9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3" name="Google Shape;1826;p65">
              <a:extLst>
                <a:ext uri="{FF2B5EF4-FFF2-40B4-BE49-F238E27FC236}">
                  <a16:creationId xmlns:a16="http://schemas.microsoft.com/office/drawing/2014/main" id="{A3A18AB9-3041-72D0-F503-8B1467CE6EAB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4" name="Google Shape;1827;p65">
              <a:extLst>
                <a:ext uri="{FF2B5EF4-FFF2-40B4-BE49-F238E27FC236}">
                  <a16:creationId xmlns:a16="http://schemas.microsoft.com/office/drawing/2014/main" id="{65641DD7-9829-624A-8856-9971BAB9D563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5" name="Google Shape;1828;p65">
              <a:extLst>
                <a:ext uri="{FF2B5EF4-FFF2-40B4-BE49-F238E27FC236}">
                  <a16:creationId xmlns:a16="http://schemas.microsoft.com/office/drawing/2014/main" id="{2CD168C0-FDD9-20A7-CE25-C2D594700F3F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6" name="Google Shape;1829;p65">
              <a:extLst>
                <a:ext uri="{FF2B5EF4-FFF2-40B4-BE49-F238E27FC236}">
                  <a16:creationId xmlns:a16="http://schemas.microsoft.com/office/drawing/2014/main" id="{585923A5-1D1E-FD26-CE60-3A93E3C4CA0E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7" name="Google Shape;1830;p65">
              <a:extLst>
                <a:ext uri="{FF2B5EF4-FFF2-40B4-BE49-F238E27FC236}">
                  <a16:creationId xmlns:a16="http://schemas.microsoft.com/office/drawing/2014/main" id="{794F8530-D532-4454-9FE0-9FDD0B210CB0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8" name="Google Shape;1831;p65">
              <a:extLst>
                <a:ext uri="{FF2B5EF4-FFF2-40B4-BE49-F238E27FC236}">
                  <a16:creationId xmlns:a16="http://schemas.microsoft.com/office/drawing/2014/main" id="{89848117-B01B-63F9-EA43-4DD8C09083E7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59" name="Google Shape;1832;p65">
              <a:extLst>
                <a:ext uri="{FF2B5EF4-FFF2-40B4-BE49-F238E27FC236}">
                  <a16:creationId xmlns:a16="http://schemas.microsoft.com/office/drawing/2014/main" id="{4A672A03-AF09-9644-5ED1-8DF4F46C9121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0" name="Google Shape;1833;p65">
              <a:extLst>
                <a:ext uri="{FF2B5EF4-FFF2-40B4-BE49-F238E27FC236}">
                  <a16:creationId xmlns:a16="http://schemas.microsoft.com/office/drawing/2014/main" id="{5E912E2C-996C-F161-1700-ED7EBDEFBBCD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1" name="Google Shape;1834;p65">
              <a:extLst>
                <a:ext uri="{FF2B5EF4-FFF2-40B4-BE49-F238E27FC236}">
                  <a16:creationId xmlns:a16="http://schemas.microsoft.com/office/drawing/2014/main" id="{A516CC31-18D5-12CB-5E81-7317A223B71C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2" name="Google Shape;1835;p65">
              <a:extLst>
                <a:ext uri="{FF2B5EF4-FFF2-40B4-BE49-F238E27FC236}">
                  <a16:creationId xmlns:a16="http://schemas.microsoft.com/office/drawing/2014/main" id="{811BE0F6-0A1D-0DE3-E323-7427381DEC1D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3" name="Google Shape;1836;p65">
              <a:extLst>
                <a:ext uri="{FF2B5EF4-FFF2-40B4-BE49-F238E27FC236}">
                  <a16:creationId xmlns:a16="http://schemas.microsoft.com/office/drawing/2014/main" id="{0000BD4B-A2F4-1EB1-7927-F4FF698F7A2F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4" name="Google Shape;1837;p65">
              <a:extLst>
                <a:ext uri="{FF2B5EF4-FFF2-40B4-BE49-F238E27FC236}">
                  <a16:creationId xmlns:a16="http://schemas.microsoft.com/office/drawing/2014/main" id="{7FC94F1C-EACF-E89A-87A2-1EC7BB1A4AC4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5" name="Google Shape;1838;p65">
              <a:extLst>
                <a:ext uri="{FF2B5EF4-FFF2-40B4-BE49-F238E27FC236}">
                  <a16:creationId xmlns:a16="http://schemas.microsoft.com/office/drawing/2014/main" id="{0624F93B-8DE3-D1D4-24C9-7C5AD65A2795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6" name="Google Shape;1839;p65">
              <a:extLst>
                <a:ext uri="{FF2B5EF4-FFF2-40B4-BE49-F238E27FC236}">
                  <a16:creationId xmlns:a16="http://schemas.microsoft.com/office/drawing/2014/main" id="{63BF426C-16A1-2F61-6184-CDB3364AD434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7" name="Google Shape;1840;p65">
              <a:extLst>
                <a:ext uri="{FF2B5EF4-FFF2-40B4-BE49-F238E27FC236}">
                  <a16:creationId xmlns:a16="http://schemas.microsoft.com/office/drawing/2014/main" id="{60B57ABF-3606-8074-CAE4-2100CC063372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8" name="Google Shape;1841;p65">
              <a:extLst>
                <a:ext uri="{FF2B5EF4-FFF2-40B4-BE49-F238E27FC236}">
                  <a16:creationId xmlns:a16="http://schemas.microsoft.com/office/drawing/2014/main" id="{2FC5F8A4-99D3-C7A5-EF0E-DA87F0FFC93D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9" name="Google Shape;1842;p65">
              <a:extLst>
                <a:ext uri="{FF2B5EF4-FFF2-40B4-BE49-F238E27FC236}">
                  <a16:creationId xmlns:a16="http://schemas.microsoft.com/office/drawing/2014/main" id="{BA998190-E5BF-FDE7-7A50-3CD63F244EAB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0" name="Google Shape;1843;p65">
              <a:extLst>
                <a:ext uri="{FF2B5EF4-FFF2-40B4-BE49-F238E27FC236}">
                  <a16:creationId xmlns:a16="http://schemas.microsoft.com/office/drawing/2014/main" id="{8FFB924A-59E9-D994-F8A2-5BE292C811E5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1" name="Google Shape;1844;p65">
              <a:extLst>
                <a:ext uri="{FF2B5EF4-FFF2-40B4-BE49-F238E27FC236}">
                  <a16:creationId xmlns:a16="http://schemas.microsoft.com/office/drawing/2014/main" id="{D4B4BC03-D7DF-5622-789F-585D63FE376C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2" name="Google Shape;1845;p65">
              <a:extLst>
                <a:ext uri="{FF2B5EF4-FFF2-40B4-BE49-F238E27FC236}">
                  <a16:creationId xmlns:a16="http://schemas.microsoft.com/office/drawing/2014/main" id="{59B5061B-CB50-871C-639A-3F16606B9793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3" name="Google Shape;1846;p65">
              <a:extLst>
                <a:ext uri="{FF2B5EF4-FFF2-40B4-BE49-F238E27FC236}">
                  <a16:creationId xmlns:a16="http://schemas.microsoft.com/office/drawing/2014/main" id="{01B102E8-AEF0-96F1-A323-80E5F1159C64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4" name="Google Shape;1847;p65">
              <a:extLst>
                <a:ext uri="{FF2B5EF4-FFF2-40B4-BE49-F238E27FC236}">
                  <a16:creationId xmlns:a16="http://schemas.microsoft.com/office/drawing/2014/main" id="{E8EBF19D-40A6-87B2-DC34-F2BBA5A9F42D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5" name="Google Shape;1848;p65">
              <a:extLst>
                <a:ext uri="{FF2B5EF4-FFF2-40B4-BE49-F238E27FC236}">
                  <a16:creationId xmlns:a16="http://schemas.microsoft.com/office/drawing/2014/main" id="{733781A4-4BE2-F498-96C7-9F01CAF1E365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6" name="Google Shape;1849;p65">
              <a:extLst>
                <a:ext uri="{FF2B5EF4-FFF2-40B4-BE49-F238E27FC236}">
                  <a16:creationId xmlns:a16="http://schemas.microsoft.com/office/drawing/2014/main" id="{8309E7AA-A625-865E-D8F6-D4855BFB9555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7" name="Google Shape;1850;p65">
              <a:extLst>
                <a:ext uri="{FF2B5EF4-FFF2-40B4-BE49-F238E27FC236}">
                  <a16:creationId xmlns:a16="http://schemas.microsoft.com/office/drawing/2014/main" id="{774A6960-0CC7-EBD0-2C78-CA16ADEBAD11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8" name="Google Shape;1851;p65">
              <a:extLst>
                <a:ext uri="{FF2B5EF4-FFF2-40B4-BE49-F238E27FC236}">
                  <a16:creationId xmlns:a16="http://schemas.microsoft.com/office/drawing/2014/main" id="{CE98F151-4138-677B-2797-C7B531FF5816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9" name="Google Shape;1852;p65">
              <a:extLst>
                <a:ext uri="{FF2B5EF4-FFF2-40B4-BE49-F238E27FC236}">
                  <a16:creationId xmlns:a16="http://schemas.microsoft.com/office/drawing/2014/main" id="{46BAEB3C-1713-ACCE-CB32-1A2594BDD4DF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0" name="Google Shape;1853;p65">
              <a:extLst>
                <a:ext uri="{FF2B5EF4-FFF2-40B4-BE49-F238E27FC236}">
                  <a16:creationId xmlns:a16="http://schemas.microsoft.com/office/drawing/2014/main" id="{554C5E10-AC15-93EA-0152-2D175645A5AC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1" name="Google Shape;1854;p65">
              <a:extLst>
                <a:ext uri="{FF2B5EF4-FFF2-40B4-BE49-F238E27FC236}">
                  <a16:creationId xmlns:a16="http://schemas.microsoft.com/office/drawing/2014/main" id="{2CBFBC98-CEDC-07AE-EF72-BE0951D963C1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2" name="Google Shape;1855;p65">
              <a:extLst>
                <a:ext uri="{FF2B5EF4-FFF2-40B4-BE49-F238E27FC236}">
                  <a16:creationId xmlns:a16="http://schemas.microsoft.com/office/drawing/2014/main" id="{A7943039-7621-E220-3A6B-CB367CE31A9F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3" name="Google Shape;1856;p65">
              <a:extLst>
                <a:ext uri="{FF2B5EF4-FFF2-40B4-BE49-F238E27FC236}">
                  <a16:creationId xmlns:a16="http://schemas.microsoft.com/office/drawing/2014/main" id="{7979D451-170A-D744-1D77-B0350B65127C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4" name="Google Shape;1857;p65">
              <a:extLst>
                <a:ext uri="{FF2B5EF4-FFF2-40B4-BE49-F238E27FC236}">
                  <a16:creationId xmlns:a16="http://schemas.microsoft.com/office/drawing/2014/main" id="{04657AC7-9533-7CAF-7689-A8DDD533F8F0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5" name="Google Shape;1858;p65">
              <a:extLst>
                <a:ext uri="{FF2B5EF4-FFF2-40B4-BE49-F238E27FC236}">
                  <a16:creationId xmlns:a16="http://schemas.microsoft.com/office/drawing/2014/main" id="{D5D18301-9C9F-C167-8DDD-EA5EB71FA224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6" name="Google Shape;1859;p65">
              <a:extLst>
                <a:ext uri="{FF2B5EF4-FFF2-40B4-BE49-F238E27FC236}">
                  <a16:creationId xmlns:a16="http://schemas.microsoft.com/office/drawing/2014/main" id="{CF9C83C6-8DDE-4EE8-5D86-624C7BCCE22C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7" name="Google Shape;1860;p65">
              <a:extLst>
                <a:ext uri="{FF2B5EF4-FFF2-40B4-BE49-F238E27FC236}">
                  <a16:creationId xmlns:a16="http://schemas.microsoft.com/office/drawing/2014/main" id="{475477FC-98FD-22A5-AA54-A1423F50A2B2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8" name="Google Shape;1861;p65">
              <a:extLst>
                <a:ext uri="{FF2B5EF4-FFF2-40B4-BE49-F238E27FC236}">
                  <a16:creationId xmlns:a16="http://schemas.microsoft.com/office/drawing/2014/main" id="{0BAFD8F6-2DA1-44F9-17B3-C0DE697336CE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9" name="Google Shape;1862;p65">
              <a:extLst>
                <a:ext uri="{FF2B5EF4-FFF2-40B4-BE49-F238E27FC236}">
                  <a16:creationId xmlns:a16="http://schemas.microsoft.com/office/drawing/2014/main" id="{3D81FEFA-545E-DB75-4A53-95AB4CB240A9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0" name="Google Shape;1863;p65">
              <a:extLst>
                <a:ext uri="{FF2B5EF4-FFF2-40B4-BE49-F238E27FC236}">
                  <a16:creationId xmlns:a16="http://schemas.microsoft.com/office/drawing/2014/main" id="{D0C7AB6A-28CF-C74E-22E2-3D12E4064400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1" name="Google Shape;1864;p65">
              <a:extLst>
                <a:ext uri="{FF2B5EF4-FFF2-40B4-BE49-F238E27FC236}">
                  <a16:creationId xmlns:a16="http://schemas.microsoft.com/office/drawing/2014/main" id="{BF01A59E-4F8E-36AF-9055-8CAD256CF46D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2" name="Google Shape;1865;p65">
              <a:extLst>
                <a:ext uri="{FF2B5EF4-FFF2-40B4-BE49-F238E27FC236}">
                  <a16:creationId xmlns:a16="http://schemas.microsoft.com/office/drawing/2014/main" id="{303F2F1C-283C-397B-6DE0-119D338364EB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3" name="Google Shape;1866;p65">
              <a:extLst>
                <a:ext uri="{FF2B5EF4-FFF2-40B4-BE49-F238E27FC236}">
                  <a16:creationId xmlns:a16="http://schemas.microsoft.com/office/drawing/2014/main" id="{DBB5AA38-10F6-1A0C-E2AF-8D038D729527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4" name="Google Shape;1867;p65">
              <a:extLst>
                <a:ext uri="{FF2B5EF4-FFF2-40B4-BE49-F238E27FC236}">
                  <a16:creationId xmlns:a16="http://schemas.microsoft.com/office/drawing/2014/main" id="{726B66B4-A407-AAC1-7ECC-F9222A98DF49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5" name="Google Shape;1868;p65">
              <a:extLst>
                <a:ext uri="{FF2B5EF4-FFF2-40B4-BE49-F238E27FC236}">
                  <a16:creationId xmlns:a16="http://schemas.microsoft.com/office/drawing/2014/main" id="{5AD331AD-0710-F201-0965-F4D7707DC9DD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6" name="Google Shape;1869;p65">
              <a:extLst>
                <a:ext uri="{FF2B5EF4-FFF2-40B4-BE49-F238E27FC236}">
                  <a16:creationId xmlns:a16="http://schemas.microsoft.com/office/drawing/2014/main" id="{0E1674E2-CDC2-7566-808A-37815C87D980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7" name="Google Shape;1870;p65">
              <a:extLst>
                <a:ext uri="{FF2B5EF4-FFF2-40B4-BE49-F238E27FC236}">
                  <a16:creationId xmlns:a16="http://schemas.microsoft.com/office/drawing/2014/main" id="{3014E981-5A53-57D8-FC3D-1E124AF5A222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8" name="Google Shape;1871;p65">
              <a:extLst>
                <a:ext uri="{FF2B5EF4-FFF2-40B4-BE49-F238E27FC236}">
                  <a16:creationId xmlns:a16="http://schemas.microsoft.com/office/drawing/2014/main" id="{5AAA7DFC-B31B-6670-A851-4B331E4FBD38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sp>
        <p:nvSpPr>
          <p:cNvPr id="299" name="Google Shape;1356;p64">
            <a:extLst>
              <a:ext uri="{FF2B5EF4-FFF2-40B4-BE49-F238E27FC236}">
                <a16:creationId xmlns:a16="http://schemas.microsoft.com/office/drawing/2014/main" id="{B1AD26ED-D624-7290-A081-0F94C9F6E8E9}"/>
              </a:ext>
            </a:extLst>
          </p:cNvPr>
          <p:cNvSpPr txBox="1"/>
          <p:nvPr/>
        </p:nvSpPr>
        <p:spPr>
          <a:xfrm>
            <a:off x="2000536" y="1862015"/>
            <a:ext cx="23627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4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Weiming Lin.2021</a:t>
            </a:r>
          </a:p>
        </p:txBody>
      </p:sp>
      <p:sp>
        <p:nvSpPr>
          <p:cNvPr id="300" name="Google Shape;1367;p64">
            <a:extLst>
              <a:ext uri="{FF2B5EF4-FFF2-40B4-BE49-F238E27FC236}">
                <a16:creationId xmlns:a16="http://schemas.microsoft.com/office/drawing/2014/main" id="{648A5E34-9630-9CBA-D62B-7AE1F8D4066F}"/>
              </a:ext>
            </a:extLst>
          </p:cNvPr>
          <p:cNvSpPr txBox="1"/>
          <p:nvPr/>
        </p:nvSpPr>
        <p:spPr>
          <a:xfrm flipH="1">
            <a:off x="1764916" y="1127571"/>
            <a:ext cx="2929636" cy="82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Using MRI, FDG-PET, CSF, &amp; genetic features, with Hybrid (CNN &amp; RNN). </a:t>
            </a:r>
          </a:p>
        </p:txBody>
      </p:sp>
      <p:sp>
        <p:nvSpPr>
          <p:cNvPr id="301" name="Google Shape;1368;p64">
            <a:extLst>
              <a:ext uri="{FF2B5EF4-FFF2-40B4-BE49-F238E27FC236}">
                <a16:creationId xmlns:a16="http://schemas.microsoft.com/office/drawing/2014/main" id="{AB8A427C-28BC-5CE5-77C7-8BB05D1C8977}"/>
              </a:ext>
            </a:extLst>
          </p:cNvPr>
          <p:cNvSpPr txBox="1"/>
          <p:nvPr/>
        </p:nvSpPr>
        <p:spPr>
          <a:xfrm flipH="1">
            <a:off x="1923989" y="682410"/>
            <a:ext cx="2577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Accuracy 66.7% </a:t>
            </a:r>
            <a:endParaRPr lang="en-US" sz="1600" b="1" dirty="0">
              <a:solidFill>
                <a:schemeClr val="accent1"/>
              </a:solidFill>
              <a:latin typeface="Arial Rounded MT Bold" panose="020F07040305040302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302" name="Google Shape;1356;p64">
            <a:extLst>
              <a:ext uri="{FF2B5EF4-FFF2-40B4-BE49-F238E27FC236}">
                <a16:creationId xmlns:a16="http://schemas.microsoft.com/office/drawing/2014/main" id="{AF3E5F34-4512-E93C-4B59-5738283AC5F7}"/>
              </a:ext>
            </a:extLst>
          </p:cNvPr>
          <p:cNvSpPr txBox="1"/>
          <p:nvPr/>
        </p:nvSpPr>
        <p:spPr>
          <a:xfrm>
            <a:off x="3494713" y="2967293"/>
            <a:ext cx="23627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4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May D. Wang.2021</a:t>
            </a:r>
          </a:p>
        </p:txBody>
      </p:sp>
      <p:sp>
        <p:nvSpPr>
          <p:cNvPr id="304" name="Google Shape;1368;p64">
            <a:extLst>
              <a:ext uri="{FF2B5EF4-FFF2-40B4-BE49-F238E27FC236}">
                <a16:creationId xmlns:a16="http://schemas.microsoft.com/office/drawing/2014/main" id="{606D2E70-05AC-F54E-902C-4E59263F8074}"/>
              </a:ext>
            </a:extLst>
          </p:cNvPr>
          <p:cNvSpPr txBox="1"/>
          <p:nvPr/>
        </p:nvSpPr>
        <p:spPr>
          <a:xfrm flipH="1">
            <a:off x="3320226" y="3587090"/>
            <a:ext cx="2577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 0.78 for Accuracy</a:t>
            </a:r>
            <a:endParaRPr lang="en-US" sz="1600" b="1" dirty="0">
              <a:solidFill>
                <a:schemeClr val="accent1"/>
              </a:solidFill>
              <a:latin typeface="Arial Rounded MT Bold" panose="020F07040305040302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305" name="Google Shape;1356;p64">
            <a:extLst>
              <a:ext uri="{FF2B5EF4-FFF2-40B4-BE49-F238E27FC236}">
                <a16:creationId xmlns:a16="http://schemas.microsoft.com/office/drawing/2014/main" id="{6CDC4F61-DF25-C4B9-469A-0BD80E9BA44F}"/>
              </a:ext>
            </a:extLst>
          </p:cNvPr>
          <p:cNvSpPr txBox="1"/>
          <p:nvPr/>
        </p:nvSpPr>
        <p:spPr>
          <a:xfrm>
            <a:off x="4967191" y="1949395"/>
            <a:ext cx="23627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4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Yu Wang et al.2021</a:t>
            </a:r>
          </a:p>
        </p:txBody>
      </p:sp>
      <p:sp>
        <p:nvSpPr>
          <p:cNvPr id="306" name="Google Shape;1367;p64">
            <a:extLst>
              <a:ext uri="{FF2B5EF4-FFF2-40B4-BE49-F238E27FC236}">
                <a16:creationId xmlns:a16="http://schemas.microsoft.com/office/drawing/2014/main" id="{3040F447-97A6-BF6C-B631-C9568196E121}"/>
              </a:ext>
            </a:extLst>
          </p:cNvPr>
          <p:cNvSpPr txBox="1"/>
          <p:nvPr/>
        </p:nvSpPr>
        <p:spPr>
          <a:xfrm flipH="1">
            <a:off x="4911720" y="1358954"/>
            <a:ext cx="2929636" cy="827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tx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sMRI</a:t>
            </a:r>
            <a:r>
              <a:rPr lang="en-US" sz="1200" dirty="0">
                <a:solidFill>
                  <a:schemeClr val="tx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 &amp; fMRI data with Using ShulffleNet &amp; PCANet. </a:t>
            </a:r>
          </a:p>
        </p:txBody>
      </p:sp>
      <p:sp>
        <p:nvSpPr>
          <p:cNvPr id="308" name="Google Shape;1356;p64">
            <a:extLst>
              <a:ext uri="{FF2B5EF4-FFF2-40B4-BE49-F238E27FC236}">
                <a16:creationId xmlns:a16="http://schemas.microsoft.com/office/drawing/2014/main" id="{5926F2DC-5287-250A-BC18-081F6699C571}"/>
              </a:ext>
            </a:extLst>
          </p:cNvPr>
          <p:cNvSpPr txBox="1"/>
          <p:nvPr/>
        </p:nvSpPr>
        <p:spPr>
          <a:xfrm>
            <a:off x="6233952" y="3049739"/>
            <a:ext cx="23627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a-DK" sz="1800" b="1" dirty="0">
                <a:solidFill>
                  <a:schemeClr val="accent4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Zhou, P. et al. 2020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>
              <a:solidFill>
                <a:schemeClr val="accent4"/>
              </a:solidFill>
              <a:latin typeface="Arial Rounded MT Bold" panose="020F0704030504030204" pitchFamily="34" charset="0"/>
              <a:ea typeface="Marvel"/>
              <a:cs typeface="Marvel"/>
              <a:sym typeface="Marvel"/>
            </a:endParaRPr>
          </a:p>
        </p:txBody>
      </p:sp>
      <p:sp>
        <p:nvSpPr>
          <p:cNvPr id="309" name="Google Shape;1367;p64">
            <a:extLst>
              <a:ext uri="{FF2B5EF4-FFF2-40B4-BE49-F238E27FC236}">
                <a16:creationId xmlns:a16="http://schemas.microsoft.com/office/drawing/2014/main" id="{8A420424-17ED-B5C7-4963-68DD17DA7D45}"/>
              </a:ext>
            </a:extLst>
          </p:cNvPr>
          <p:cNvSpPr txBox="1"/>
          <p:nvPr/>
        </p:nvSpPr>
        <p:spPr>
          <a:xfrm flipH="1">
            <a:off x="5952289" y="3265214"/>
            <a:ext cx="2810711" cy="54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PET and MRI images and distinguish between severity using CNN and SVM</a:t>
            </a:r>
          </a:p>
        </p:txBody>
      </p:sp>
      <p:sp>
        <p:nvSpPr>
          <p:cNvPr id="310" name="Google Shape;1368;p64">
            <a:extLst>
              <a:ext uri="{FF2B5EF4-FFF2-40B4-BE49-F238E27FC236}">
                <a16:creationId xmlns:a16="http://schemas.microsoft.com/office/drawing/2014/main" id="{EE4E2779-F85C-1CB1-DEE7-C1021EBB57A6}"/>
              </a:ext>
            </a:extLst>
          </p:cNvPr>
          <p:cNvSpPr txBox="1"/>
          <p:nvPr/>
        </p:nvSpPr>
        <p:spPr>
          <a:xfrm flipH="1">
            <a:off x="6120640" y="3868364"/>
            <a:ext cx="2577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Accuracy of 87%</a:t>
            </a:r>
            <a:endParaRPr lang="en-US" sz="1600" b="1" dirty="0">
              <a:solidFill>
                <a:schemeClr val="accent1"/>
              </a:solidFill>
              <a:latin typeface="Arial Rounded MT Bold" panose="020F0704030504030204" pitchFamily="34" charset="0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530421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356;p64">
            <a:extLst>
              <a:ext uri="{FF2B5EF4-FFF2-40B4-BE49-F238E27FC236}">
                <a16:creationId xmlns:a16="http://schemas.microsoft.com/office/drawing/2014/main" id="{AD48C81A-E71D-0FB1-72F6-0DD6A3DF5C5B}"/>
              </a:ext>
            </a:extLst>
          </p:cNvPr>
          <p:cNvSpPr txBox="1"/>
          <p:nvPr/>
        </p:nvSpPr>
        <p:spPr>
          <a:xfrm>
            <a:off x="764078" y="2897531"/>
            <a:ext cx="23627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4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Shen et al.2019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>
              <a:solidFill>
                <a:schemeClr val="accent4"/>
              </a:solidFill>
              <a:latin typeface="Arial Rounded MT Bold" panose="020F0704030504030204" pitchFamily="34" charset="0"/>
              <a:ea typeface="Marvel"/>
              <a:cs typeface="Marvel"/>
              <a:sym typeface="Marvel"/>
            </a:endParaRPr>
          </a:p>
        </p:txBody>
      </p:sp>
      <p:sp>
        <p:nvSpPr>
          <p:cNvPr id="14" name="Google Shape;1367;p64">
            <a:extLst>
              <a:ext uri="{FF2B5EF4-FFF2-40B4-BE49-F238E27FC236}">
                <a16:creationId xmlns:a16="http://schemas.microsoft.com/office/drawing/2014/main" id="{2A9EF63F-C180-6CCA-EF7D-2C96E19FA2BD}"/>
              </a:ext>
            </a:extLst>
          </p:cNvPr>
          <p:cNvSpPr txBox="1"/>
          <p:nvPr/>
        </p:nvSpPr>
        <p:spPr>
          <a:xfrm flipH="1">
            <a:off x="625698" y="3089981"/>
            <a:ext cx="2714174" cy="890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Hybrid model of DBN &amp; CNN is better than traditional approaches</a:t>
            </a:r>
          </a:p>
        </p:txBody>
      </p:sp>
      <p:cxnSp>
        <p:nvCxnSpPr>
          <p:cNvPr id="18" name="Google Shape;1371;p64">
            <a:extLst>
              <a:ext uri="{FF2B5EF4-FFF2-40B4-BE49-F238E27FC236}">
                <a16:creationId xmlns:a16="http://schemas.microsoft.com/office/drawing/2014/main" id="{C28BAFDD-4EA7-0CDE-0B23-B42617267E06}"/>
              </a:ext>
            </a:extLst>
          </p:cNvPr>
          <p:cNvCxnSpPr/>
          <p:nvPr/>
        </p:nvCxnSpPr>
        <p:spPr>
          <a:xfrm>
            <a:off x="878643" y="2446777"/>
            <a:ext cx="7705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1372;p64">
            <a:extLst>
              <a:ext uri="{FF2B5EF4-FFF2-40B4-BE49-F238E27FC236}">
                <a16:creationId xmlns:a16="http://schemas.microsoft.com/office/drawing/2014/main" id="{974D0773-A4D1-707A-0726-0CAEA07DB8E1}"/>
              </a:ext>
            </a:extLst>
          </p:cNvPr>
          <p:cNvSpPr/>
          <p:nvPr/>
        </p:nvSpPr>
        <p:spPr>
          <a:xfrm flipH="1">
            <a:off x="1849439" y="2336041"/>
            <a:ext cx="185357" cy="22145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20" name="Google Shape;1373;p64">
            <a:extLst>
              <a:ext uri="{FF2B5EF4-FFF2-40B4-BE49-F238E27FC236}">
                <a16:creationId xmlns:a16="http://schemas.microsoft.com/office/drawing/2014/main" id="{C174F9B0-18E6-0F43-E746-E980A9B87B4C}"/>
              </a:ext>
            </a:extLst>
          </p:cNvPr>
          <p:cNvSpPr/>
          <p:nvPr/>
        </p:nvSpPr>
        <p:spPr>
          <a:xfrm flipH="1">
            <a:off x="3359245" y="2329020"/>
            <a:ext cx="185357" cy="22145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21" name="Google Shape;1374;p64">
            <a:extLst>
              <a:ext uri="{FF2B5EF4-FFF2-40B4-BE49-F238E27FC236}">
                <a16:creationId xmlns:a16="http://schemas.microsoft.com/office/drawing/2014/main" id="{ADC0EE3F-E95F-31C6-A8D8-BCEC90A983B9}"/>
              </a:ext>
            </a:extLst>
          </p:cNvPr>
          <p:cNvSpPr/>
          <p:nvPr/>
        </p:nvSpPr>
        <p:spPr>
          <a:xfrm flipH="1">
            <a:off x="5003798" y="2356063"/>
            <a:ext cx="185357" cy="22145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22" name="Google Shape;1375;p64">
            <a:extLst>
              <a:ext uri="{FF2B5EF4-FFF2-40B4-BE49-F238E27FC236}">
                <a16:creationId xmlns:a16="http://schemas.microsoft.com/office/drawing/2014/main" id="{FFD463C2-98D4-305B-00B1-7A096342F169}"/>
              </a:ext>
            </a:extLst>
          </p:cNvPr>
          <p:cNvSpPr/>
          <p:nvPr/>
        </p:nvSpPr>
        <p:spPr>
          <a:xfrm flipH="1">
            <a:off x="7073986" y="2350297"/>
            <a:ext cx="185357" cy="221453"/>
          </a:xfrm>
          <a:custGeom>
            <a:avLst/>
            <a:gdLst/>
            <a:ahLst/>
            <a:cxnLst/>
            <a:rect l="l" t="t" r="r" b="b"/>
            <a:pathLst>
              <a:path w="5305" h="6339" extrusionOk="0">
                <a:moveTo>
                  <a:pt x="2636" y="1"/>
                </a:moveTo>
                <a:lnTo>
                  <a:pt x="1702" y="2236"/>
                </a:lnTo>
                <a:lnTo>
                  <a:pt x="0" y="3170"/>
                </a:lnTo>
                <a:lnTo>
                  <a:pt x="1702" y="4104"/>
                </a:lnTo>
                <a:lnTo>
                  <a:pt x="2636" y="6339"/>
                </a:lnTo>
                <a:lnTo>
                  <a:pt x="3570" y="4104"/>
                </a:lnTo>
                <a:lnTo>
                  <a:pt x="5304" y="3170"/>
                </a:lnTo>
                <a:lnTo>
                  <a:pt x="3570" y="2236"/>
                </a:lnTo>
                <a:lnTo>
                  <a:pt x="2636" y="1"/>
                </a:lnTo>
                <a:close/>
              </a:path>
            </a:pathLst>
          </a:custGeom>
          <a:solidFill>
            <a:schemeClr val="accent3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grpSp>
        <p:nvGrpSpPr>
          <p:cNvPr id="24" name="Google Shape;1817;p65">
            <a:extLst>
              <a:ext uri="{FF2B5EF4-FFF2-40B4-BE49-F238E27FC236}">
                <a16:creationId xmlns:a16="http://schemas.microsoft.com/office/drawing/2014/main" id="{3622D912-A38E-29BC-CDD5-B1DF34DBAD8D}"/>
              </a:ext>
            </a:extLst>
          </p:cNvPr>
          <p:cNvGrpSpPr/>
          <p:nvPr/>
        </p:nvGrpSpPr>
        <p:grpSpPr>
          <a:xfrm rot="12058293">
            <a:off x="6908155" y="2219227"/>
            <a:ext cx="451768" cy="524875"/>
            <a:chOff x="1331375" y="833125"/>
            <a:chExt cx="4837950" cy="4325725"/>
          </a:xfrm>
        </p:grpSpPr>
        <p:sp>
          <p:nvSpPr>
            <p:cNvPr id="25" name="Google Shape;1818;p65">
              <a:extLst>
                <a:ext uri="{FF2B5EF4-FFF2-40B4-BE49-F238E27FC236}">
                  <a16:creationId xmlns:a16="http://schemas.microsoft.com/office/drawing/2014/main" id="{E77F1F61-4EB1-603C-5EB8-CE4BDAD58735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6" name="Google Shape;1819;p65">
              <a:extLst>
                <a:ext uri="{FF2B5EF4-FFF2-40B4-BE49-F238E27FC236}">
                  <a16:creationId xmlns:a16="http://schemas.microsoft.com/office/drawing/2014/main" id="{90792F7F-2A46-5D48-5B4A-11BC1290A035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7" name="Google Shape;1820;p65">
              <a:extLst>
                <a:ext uri="{FF2B5EF4-FFF2-40B4-BE49-F238E27FC236}">
                  <a16:creationId xmlns:a16="http://schemas.microsoft.com/office/drawing/2014/main" id="{89065EC1-215A-1458-6AF1-FBBC33C4CE2F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8" name="Google Shape;1821;p65">
              <a:extLst>
                <a:ext uri="{FF2B5EF4-FFF2-40B4-BE49-F238E27FC236}">
                  <a16:creationId xmlns:a16="http://schemas.microsoft.com/office/drawing/2014/main" id="{862CBF23-0A71-E0D0-2515-0F60185FA106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9" name="Google Shape;1822;p65">
              <a:extLst>
                <a:ext uri="{FF2B5EF4-FFF2-40B4-BE49-F238E27FC236}">
                  <a16:creationId xmlns:a16="http://schemas.microsoft.com/office/drawing/2014/main" id="{1AE48E05-C122-7762-4396-68D6AF952758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0" name="Google Shape;1823;p65">
              <a:extLst>
                <a:ext uri="{FF2B5EF4-FFF2-40B4-BE49-F238E27FC236}">
                  <a16:creationId xmlns:a16="http://schemas.microsoft.com/office/drawing/2014/main" id="{3FDBE8B3-E085-0E1B-CFEC-7653DBCAE4AE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1" name="Google Shape;1824;p65">
              <a:extLst>
                <a:ext uri="{FF2B5EF4-FFF2-40B4-BE49-F238E27FC236}">
                  <a16:creationId xmlns:a16="http://schemas.microsoft.com/office/drawing/2014/main" id="{B221FB13-6B74-C4FC-11B5-36A0562D7DC3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2" name="Google Shape;1825;p65">
              <a:extLst>
                <a:ext uri="{FF2B5EF4-FFF2-40B4-BE49-F238E27FC236}">
                  <a16:creationId xmlns:a16="http://schemas.microsoft.com/office/drawing/2014/main" id="{862237C1-099D-FD67-4BE3-BD87FE533ACC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3" name="Google Shape;1826;p65">
              <a:extLst>
                <a:ext uri="{FF2B5EF4-FFF2-40B4-BE49-F238E27FC236}">
                  <a16:creationId xmlns:a16="http://schemas.microsoft.com/office/drawing/2014/main" id="{BF17A6A6-4391-AFE5-7AA9-8DF53812086A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4" name="Google Shape;1827;p65">
              <a:extLst>
                <a:ext uri="{FF2B5EF4-FFF2-40B4-BE49-F238E27FC236}">
                  <a16:creationId xmlns:a16="http://schemas.microsoft.com/office/drawing/2014/main" id="{BFFDC70C-6E0E-9179-625B-628267266CFD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5" name="Google Shape;1828;p65">
              <a:extLst>
                <a:ext uri="{FF2B5EF4-FFF2-40B4-BE49-F238E27FC236}">
                  <a16:creationId xmlns:a16="http://schemas.microsoft.com/office/drawing/2014/main" id="{1A4338FF-8B46-5B44-8816-CE5C269FBC6C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6" name="Google Shape;1829;p65">
              <a:extLst>
                <a:ext uri="{FF2B5EF4-FFF2-40B4-BE49-F238E27FC236}">
                  <a16:creationId xmlns:a16="http://schemas.microsoft.com/office/drawing/2014/main" id="{0A4FF258-17E2-7560-920D-FB661D79F9D8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7" name="Google Shape;1830;p65">
              <a:extLst>
                <a:ext uri="{FF2B5EF4-FFF2-40B4-BE49-F238E27FC236}">
                  <a16:creationId xmlns:a16="http://schemas.microsoft.com/office/drawing/2014/main" id="{EBBF2D67-1E21-64F9-AD07-B6973D09A4EB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8" name="Google Shape;1831;p65">
              <a:extLst>
                <a:ext uri="{FF2B5EF4-FFF2-40B4-BE49-F238E27FC236}">
                  <a16:creationId xmlns:a16="http://schemas.microsoft.com/office/drawing/2014/main" id="{6BF8CA41-2954-8977-3742-9407C27F3F59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39" name="Google Shape;1832;p65">
              <a:extLst>
                <a:ext uri="{FF2B5EF4-FFF2-40B4-BE49-F238E27FC236}">
                  <a16:creationId xmlns:a16="http://schemas.microsoft.com/office/drawing/2014/main" id="{728C9644-81FD-5B0B-CB30-4890ADB7C99C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0" name="Google Shape;1833;p65">
              <a:extLst>
                <a:ext uri="{FF2B5EF4-FFF2-40B4-BE49-F238E27FC236}">
                  <a16:creationId xmlns:a16="http://schemas.microsoft.com/office/drawing/2014/main" id="{713A83CD-895A-6C6A-A5F4-BEF43CB0AE65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1" name="Google Shape;1834;p65">
              <a:extLst>
                <a:ext uri="{FF2B5EF4-FFF2-40B4-BE49-F238E27FC236}">
                  <a16:creationId xmlns:a16="http://schemas.microsoft.com/office/drawing/2014/main" id="{D16B1A39-1EC3-2C04-E778-A53B8ECD5FAE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2" name="Google Shape;1835;p65">
              <a:extLst>
                <a:ext uri="{FF2B5EF4-FFF2-40B4-BE49-F238E27FC236}">
                  <a16:creationId xmlns:a16="http://schemas.microsoft.com/office/drawing/2014/main" id="{C40C1F72-8638-242C-7DDB-B7553C4EF617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3" name="Google Shape;1836;p65">
              <a:extLst>
                <a:ext uri="{FF2B5EF4-FFF2-40B4-BE49-F238E27FC236}">
                  <a16:creationId xmlns:a16="http://schemas.microsoft.com/office/drawing/2014/main" id="{323267EB-D2D9-B99C-6222-86C28A11BC43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4" name="Google Shape;1837;p65">
              <a:extLst>
                <a:ext uri="{FF2B5EF4-FFF2-40B4-BE49-F238E27FC236}">
                  <a16:creationId xmlns:a16="http://schemas.microsoft.com/office/drawing/2014/main" id="{35C473EB-767E-EAEE-AD89-48B4FAE24DC4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5" name="Google Shape;1838;p65">
              <a:extLst>
                <a:ext uri="{FF2B5EF4-FFF2-40B4-BE49-F238E27FC236}">
                  <a16:creationId xmlns:a16="http://schemas.microsoft.com/office/drawing/2014/main" id="{032E9854-0F15-415A-7DB0-8103E66CF62B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6" name="Google Shape;1839;p65">
              <a:extLst>
                <a:ext uri="{FF2B5EF4-FFF2-40B4-BE49-F238E27FC236}">
                  <a16:creationId xmlns:a16="http://schemas.microsoft.com/office/drawing/2014/main" id="{BA285D2C-72F9-D44A-EDFF-8D34ACEB4398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7" name="Google Shape;1840;p65">
              <a:extLst>
                <a:ext uri="{FF2B5EF4-FFF2-40B4-BE49-F238E27FC236}">
                  <a16:creationId xmlns:a16="http://schemas.microsoft.com/office/drawing/2014/main" id="{1CA06C49-C679-11E1-489E-646159978B8E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8" name="Google Shape;1841;p65">
              <a:extLst>
                <a:ext uri="{FF2B5EF4-FFF2-40B4-BE49-F238E27FC236}">
                  <a16:creationId xmlns:a16="http://schemas.microsoft.com/office/drawing/2014/main" id="{68E889EA-D651-4D23-31BA-6AC9660E8DD8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9" name="Google Shape;1842;p65">
              <a:extLst>
                <a:ext uri="{FF2B5EF4-FFF2-40B4-BE49-F238E27FC236}">
                  <a16:creationId xmlns:a16="http://schemas.microsoft.com/office/drawing/2014/main" id="{16F790E8-60EB-3285-6329-E0879DF200EC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0" name="Google Shape;1843;p65">
              <a:extLst>
                <a:ext uri="{FF2B5EF4-FFF2-40B4-BE49-F238E27FC236}">
                  <a16:creationId xmlns:a16="http://schemas.microsoft.com/office/drawing/2014/main" id="{96D60694-2099-B8DE-4064-46903E464B51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1" name="Google Shape;1844;p65">
              <a:extLst>
                <a:ext uri="{FF2B5EF4-FFF2-40B4-BE49-F238E27FC236}">
                  <a16:creationId xmlns:a16="http://schemas.microsoft.com/office/drawing/2014/main" id="{8805F351-93AD-E3AD-07AF-C626F14610DF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2" name="Google Shape;1845;p65">
              <a:extLst>
                <a:ext uri="{FF2B5EF4-FFF2-40B4-BE49-F238E27FC236}">
                  <a16:creationId xmlns:a16="http://schemas.microsoft.com/office/drawing/2014/main" id="{76F30287-851A-ABDA-F82E-C1A793404D60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3" name="Google Shape;1846;p65">
              <a:extLst>
                <a:ext uri="{FF2B5EF4-FFF2-40B4-BE49-F238E27FC236}">
                  <a16:creationId xmlns:a16="http://schemas.microsoft.com/office/drawing/2014/main" id="{E8066B5F-6190-8ECB-EF94-0D677E9A2E3F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4" name="Google Shape;1847;p65">
              <a:extLst>
                <a:ext uri="{FF2B5EF4-FFF2-40B4-BE49-F238E27FC236}">
                  <a16:creationId xmlns:a16="http://schemas.microsoft.com/office/drawing/2014/main" id="{725CA9F9-AAC8-00EE-7854-DFB148B7CBF4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5" name="Google Shape;1848;p65">
              <a:extLst>
                <a:ext uri="{FF2B5EF4-FFF2-40B4-BE49-F238E27FC236}">
                  <a16:creationId xmlns:a16="http://schemas.microsoft.com/office/drawing/2014/main" id="{0FEE5CFB-E5EF-023E-97E9-3A6A3D56B134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6" name="Google Shape;1849;p65">
              <a:extLst>
                <a:ext uri="{FF2B5EF4-FFF2-40B4-BE49-F238E27FC236}">
                  <a16:creationId xmlns:a16="http://schemas.microsoft.com/office/drawing/2014/main" id="{F17A7277-F1EF-8A5E-A94E-EF177C0C580E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7" name="Google Shape;1850;p65">
              <a:extLst>
                <a:ext uri="{FF2B5EF4-FFF2-40B4-BE49-F238E27FC236}">
                  <a16:creationId xmlns:a16="http://schemas.microsoft.com/office/drawing/2014/main" id="{184EBD1E-15F8-6E8E-1A26-DA4CB63310C0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8" name="Google Shape;1851;p65">
              <a:extLst>
                <a:ext uri="{FF2B5EF4-FFF2-40B4-BE49-F238E27FC236}">
                  <a16:creationId xmlns:a16="http://schemas.microsoft.com/office/drawing/2014/main" id="{D4CC1F7A-B565-DB78-6CFE-A1DE7BAA9678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59" name="Google Shape;1852;p65">
              <a:extLst>
                <a:ext uri="{FF2B5EF4-FFF2-40B4-BE49-F238E27FC236}">
                  <a16:creationId xmlns:a16="http://schemas.microsoft.com/office/drawing/2014/main" id="{109075D3-9199-A055-FF68-8BFB47FF447C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0" name="Google Shape;1853;p65">
              <a:extLst>
                <a:ext uri="{FF2B5EF4-FFF2-40B4-BE49-F238E27FC236}">
                  <a16:creationId xmlns:a16="http://schemas.microsoft.com/office/drawing/2014/main" id="{64B69CBA-9B44-AD2A-F9D2-A414BD6044D6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1" name="Google Shape;1854;p65">
              <a:extLst>
                <a:ext uri="{FF2B5EF4-FFF2-40B4-BE49-F238E27FC236}">
                  <a16:creationId xmlns:a16="http://schemas.microsoft.com/office/drawing/2014/main" id="{8519A67D-A3DC-E9BE-8F74-B80E705B0946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2" name="Google Shape;1855;p65">
              <a:extLst>
                <a:ext uri="{FF2B5EF4-FFF2-40B4-BE49-F238E27FC236}">
                  <a16:creationId xmlns:a16="http://schemas.microsoft.com/office/drawing/2014/main" id="{DAD7EE6B-B265-34B0-42A4-5770628A1126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3" name="Google Shape;1856;p65">
              <a:extLst>
                <a:ext uri="{FF2B5EF4-FFF2-40B4-BE49-F238E27FC236}">
                  <a16:creationId xmlns:a16="http://schemas.microsoft.com/office/drawing/2014/main" id="{A0375663-561F-2E70-A21F-069E5533BD75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4" name="Google Shape;1857;p65">
              <a:extLst>
                <a:ext uri="{FF2B5EF4-FFF2-40B4-BE49-F238E27FC236}">
                  <a16:creationId xmlns:a16="http://schemas.microsoft.com/office/drawing/2014/main" id="{ACC88457-E68C-7F09-4946-9F760AFE7D80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5" name="Google Shape;1858;p65">
              <a:extLst>
                <a:ext uri="{FF2B5EF4-FFF2-40B4-BE49-F238E27FC236}">
                  <a16:creationId xmlns:a16="http://schemas.microsoft.com/office/drawing/2014/main" id="{28CD77A2-EA98-36E7-FEA9-16EFE7E531E5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6" name="Google Shape;1859;p65">
              <a:extLst>
                <a:ext uri="{FF2B5EF4-FFF2-40B4-BE49-F238E27FC236}">
                  <a16:creationId xmlns:a16="http://schemas.microsoft.com/office/drawing/2014/main" id="{5D9DBC59-4690-B489-CCDB-EA8111FBEFA0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7" name="Google Shape;1860;p65">
              <a:extLst>
                <a:ext uri="{FF2B5EF4-FFF2-40B4-BE49-F238E27FC236}">
                  <a16:creationId xmlns:a16="http://schemas.microsoft.com/office/drawing/2014/main" id="{E650F607-B5AA-9131-B306-955F77C91490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8" name="Google Shape;1861;p65">
              <a:extLst>
                <a:ext uri="{FF2B5EF4-FFF2-40B4-BE49-F238E27FC236}">
                  <a16:creationId xmlns:a16="http://schemas.microsoft.com/office/drawing/2014/main" id="{88076D45-21D6-48D6-9937-ED58F136036D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69" name="Google Shape;1862;p65">
              <a:extLst>
                <a:ext uri="{FF2B5EF4-FFF2-40B4-BE49-F238E27FC236}">
                  <a16:creationId xmlns:a16="http://schemas.microsoft.com/office/drawing/2014/main" id="{831D9115-8AE3-B484-353F-C247A8DDA056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0" name="Google Shape;1863;p65">
              <a:extLst>
                <a:ext uri="{FF2B5EF4-FFF2-40B4-BE49-F238E27FC236}">
                  <a16:creationId xmlns:a16="http://schemas.microsoft.com/office/drawing/2014/main" id="{D0C1FF63-A676-4B9E-E8C9-3F8818BD3A03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1" name="Google Shape;1864;p65">
              <a:extLst>
                <a:ext uri="{FF2B5EF4-FFF2-40B4-BE49-F238E27FC236}">
                  <a16:creationId xmlns:a16="http://schemas.microsoft.com/office/drawing/2014/main" id="{E1BCE29A-4184-5A4C-ED2E-51F20B6F1C5E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2" name="Google Shape;1865;p65">
              <a:extLst>
                <a:ext uri="{FF2B5EF4-FFF2-40B4-BE49-F238E27FC236}">
                  <a16:creationId xmlns:a16="http://schemas.microsoft.com/office/drawing/2014/main" id="{7FC76BAB-DC25-501F-A5CA-1348081AD61F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3" name="Google Shape;1866;p65">
              <a:extLst>
                <a:ext uri="{FF2B5EF4-FFF2-40B4-BE49-F238E27FC236}">
                  <a16:creationId xmlns:a16="http://schemas.microsoft.com/office/drawing/2014/main" id="{7EE88E9B-8C91-7ABA-3F41-721D6C301B26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4" name="Google Shape;1867;p65">
              <a:extLst>
                <a:ext uri="{FF2B5EF4-FFF2-40B4-BE49-F238E27FC236}">
                  <a16:creationId xmlns:a16="http://schemas.microsoft.com/office/drawing/2014/main" id="{B15DADA0-CE30-1DF9-43BE-087E98A3DF3A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5" name="Google Shape;1868;p65">
              <a:extLst>
                <a:ext uri="{FF2B5EF4-FFF2-40B4-BE49-F238E27FC236}">
                  <a16:creationId xmlns:a16="http://schemas.microsoft.com/office/drawing/2014/main" id="{A94CBD02-3751-7801-71C4-DF6572E9E152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6" name="Google Shape;1869;p65">
              <a:extLst>
                <a:ext uri="{FF2B5EF4-FFF2-40B4-BE49-F238E27FC236}">
                  <a16:creationId xmlns:a16="http://schemas.microsoft.com/office/drawing/2014/main" id="{03E62E11-CCC3-0941-8FEE-FB2DC66A79B9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7" name="Google Shape;1870;p65">
              <a:extLst>
                <a:ext uri="{FF2B5EF4-FFF2-40B4-BE49-F238E27FC236}">
                  <a16:creationId xmlns:a16="http://schemas.microsoft.com/office/drawing/2014/main" id="{F12FA92D-38A9-9CF4-73B8-31452E5D4218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78" name="Google Shape;1871;p65">
              <a:extLst>
                <a:ext uri="{FF2B5EF4-FFF2-40B4-BE49-F238E27FC236}">
                  <a16:creationId xmlns:a16="http://schemas.microsoft.com/office/drawing/2014/main" id="{D55D6164-11A3-666A-A841-54AF46E7AAFD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79" name="Google Shape;1817;p65">
            <a:extLst>
              <a:ext uri="{FF2B5EF4-FFF2-40B4-BE49-F238E27FC236}">
                <a16:creationId xmlns:a16="http://schemas.microsoft.com/office/drawing/2014/main" id="{7016F8A1-6F98-80F9-C988-EF3050DFE395}"/>
              </a:ext>
            </a:extLst>
          </p:cNvPr>
          <p:cNvGrpSpPr/>
          <p:nvPr/>
        </p:nvGrpSpPr>
        <p:grpSpPr>
          <a:xfrm rot="10375429">
            <a:off x="3200629" y="2194322"/>
            <a:ext cx="451768" cy="524875"/>
            <a:chOff x="1331375" y="833125"/>
            <a:chExt cx="4837950" cy="4325725"/>
          </a:xfrm>
        </p:grpSpPr>
        <p:sp>
          <p:nvSpPr>
            <p:cNvPr id="80" name="Google Shape;1818;p65">
              <a:extLst>
                <a:ext uri="{FF2B5EF4-FFF2-40B4-BE49-F238E27FC236}">
                  <a16:creationId xmlns:a16="http://schemas.microsoft.com/office/drawing/2014/main" id="{592A4891-3E6A-B67E-D292-CF43771329B7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1" name="Google Shape;1819;p65">
              <a:extLst>
                <a:ext uri="{FF2B5EF4-FFF2-40B4-BE49-F238E27FC236}">
                  <a16:creationId xmlns:a16="http://schemas.microsoft.com/office/drawing/2014/main" id="{E25470F9-A6FB-0888-ED4C-5986AB766E13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2" name="Google Shape;1820;p65">
              <a:extLst>
                <a:ext uri="{FF2B5EF4-FFF2-40B4-BE49-F238E27FC236}">
                  <a16:creationId xmlns:a16="http://schemas.microsoft.com/office/drawing/2014/main" id="{A887792E-34AA-3279-FB8E-20C51771DD43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3" name="Google Shape;1821;p65">
              <a:extLst>
                <a:ext uri="{FF2B5EF4-FFF2-40B4-BE49-F238E27FC236}">
                  <a16:creationId xmlns:a16="http://schemas.microsoft.com/office/drawing/2014/main" id="{92FE6ADA-56E1-23B6-AEAC-A2E4B2BCFB53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4" name="Google Shape;1822;p65">
              <a:extLst>
                <a:ext uri="{FF2B5EF4-FFF2-40B4-BE49-F238E27FC236}">
                  <a16:creationId xmlns:a16="http://schemas.microsoft.com/office/drawing/2014/main" id="{2AF2876A-CFD8-2A78-4887-3763098D10AB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5" name="Google Shape;1823;p65">
              <a:extLst>
                <a:ext uri="{FF2B5EF4-FFF2-40B4-BE49-F238E27FC236}">
                  <a16:creationId xmlns:a16="http://schemas.microsoft.com/office/drawing/2014/main" id="{87B165C6-2CAC-7F7C-CC2A-34B342FBF74F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6" name="Google Shape;1824;p65">
              <a:extLst>
                <a:ext uri="{FF2B5EF4-FFF2-40B4-BE49-F238E27FC236}">
                  <a16:creationId xmlns:a16="http://schemas.microsoft.com/office/drawing/2014/main" id="{5CDE0684-C156-A125-D8DF-9D10B015C8FC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7" name="Google Shape;1825;p65">
              <a:extLst>
                <a:ext uri="{FF2B5EF4-FFF2-40B4-BE49-F238E27FC236}">
                  <a16:creationId xmlns:a16="http://schemas.microsoft.com/office/drawing/2014/main" id="{3F9AD050-88F4-19BC-CA49-A5D1FDE1C09D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8" name="Google Shape;1826;p65">
              <a:extLst>
                <a:ext uri="{FF2B5EF4-FFF2-40B4-BE49-F238E27FC236}">
                  <a16:creationId xmlns:a16="http://schemas.microsoft.com/office/drawing/2014/main" id="{01F55A6D-C878-15B8-80B8-B65C96B473DA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89" name="Google Shape;1827;p65">
              <a:extLst>
                <a:ext uri="{FF2B5EF4-FFF2-40B4-BE49-F238E27FC236}">
                  <a16:creationId xmlns:a16="http://schemas.microsoft.com/office/drawing/2014/main" id="{07882CCC-3F9E-1369-4336-5AEF9EC357AE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0" name="Google Shape;1828;p65">
              <a:extLst>
                <a:ext uri="{FF2B5EF4-FFF2-40B4-BE49-F238E27FC236}">
                  <a16:creationId xmlns:a16="http://schemas.microsoft.com/office/drawing/2014/main" id="{BC025277-8BF8-910A-B057-E3DEFF2D809F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1" name="Google Shape;1829;p65">
              <a:extLst>
                <a:ext uri="{FF2B5EF4-FFF2-40B4-BE49-F238E27FC236}">
                  <a16:creationId xmlns:a16="http://schemas.microsoft.com/office/drawing/2014/main" id="{22E6F631-48A1-8627-B4A6-1AF207B4539D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2" name="Google Shape;1830;p65">
              <a:extLst>
                <a:ext uri="{FF2B5EF4-FFF2-40B4-BE49-F238E27FC236}">
                  <a16:creationId xmlns:a16="http://schemas.microsoft.com/office/drawing/2014/main" id="{798C372D-FC79-D860-DEC6-749B2682CF46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3" name="Google Shape;1831;p65">
              <a:extLst>
                <a:ext uri="{FF2B5EF4-FFF2-40B4-BE49-F238E27FC236}">
                  <a16:creationId xmlns:a16="http://schemas.microsoft.com/office/drawing/2014/main" id="{BA712C3F-5EFE-114E-CD82-8B12F8BAF7CB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4" name="Google Shape;1832;p65">
              <a:extLst>
                <a:ext uri="{FF2B5EF4-FFF2-40B4-BE49-F238E27FC236}">
                  <a16:creationId xmlns:a16="http://schemas.microsoft.com/office/drawing/2014/main" id="{65B9A9E1-C88F-5419-B57D-A14AE8E5FFC7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5" name="Google Shape;1833;p65">
              <a:extLst>
                <a:ext uri="{FF2B5EF4-FFF2-40B4-BE49-F238E27FC236}">
                  <a16:creationId xmlns:a16="http://schemas.microsoft.com/office/drawing/2014/main" id="{317A639E-B810-B6E2-6103-3DE90DE8CD48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6" name="Google Shape;1834;p65">
              <a:extLst>
                <a:ext uri="{FF2B5EF4-FFF2-40B4-BE49-F238E27FC236}">
                  <a16:creationId xmlns:a16="http://schemas.microsoft.com/office/drawing/2014/main" id="{1028FC16-2AB7-AA25-1095-4C32CA618BEF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7" name="Google Shape;1835;p65">
              <a:extLst>
                <a:ext uri="{FF2B5EF4-FFF2-40B4-BE49-F238E27FC236}">
                  <a16:creationId xmlns:a16="http://schemas.microsoft.com/office/drawing/2014/main" id="{5C54FAE5-C1D3-1981-977F-6AF08322FA18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8" name="Google Shape;1836;p65">
              <a:extLst>
                <a:ext uri="{FF2B5EF4-FFF2-40B4-BE49-F238E27FC236}">
                  <a16:creationId xmlns:a16="http://schemas.microsoft.com/office/drawing/2014/main" id="{20E4516B-F93D-C11F-5B5B-EC73BA28D25A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99" name="Google Shape;1837;p65">
              <a:extLst>
                <a:ext uri="{FF2B5EF4-FFF2-40B4-BE49-F238E27FC236}">
                  <a16:creationId xmlns:a16="http://schemas.microsoft.com/office/drawing/2014/main" id="{A6EADD63-E64F-99BD-7C87-A90A409CAB02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0" name="Google Shape;1838;p65">
              <a:extLst>
                <a:ext uri="{FF2B5EF4-FFF2-40B4-BE49-F238E27FC236}">
                  <a16:creationId xmlns:a16="http://schemas.microsoft.com/office/drawing/2014/main" id="{80FC73DE-0555-0A62-A96E-9BC4CD65312E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1" name="Google Shape;1839;p65">
              <a:extLst>
                <a:ext uri="{FF2B5EF4-FFF2-40B4-BE49-F238E27FC236}">
                  <a16:creationId xmlns:a16="http://schemas.microsoft.com/office/drawing/2014/main" id="{222BE6B1-6657-34D2-4B3D-A671F2A78C7E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2" name="Google Shape;1840;p65">
              <a:extLst>
                <a:ext uri="{FF2B5EF4-FFF2-40B4-BE49-F238E27FC236}">
                  <a16:creationId xmlns:a16="http://schemas.microsoft.com/office/drawing/2014/main" id="{5913D91E-3BBB-67E6-128C-14826CA1FFCE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3" name="Google Shape;1841;p65">
              <a:extLst>
                <a:ext uri="{FF2B5EF4-FFF2-40B4-BE49-F238E27FC236}">
                  <a16:creationId xmlns:a16="http://schemas.microsoft.com/office/drawing/2014/main" id="{B7B7B703-3333-436F-9A0A-BBE1E8F04CB3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4" name="Google Shape;1842;p65">
              <a:extLst>
                <a:ext uri="{FF2B5EF4-FFF2-40B4-BE49-F238E27FC236}">
                  <a16:creationId xmlns:a16="http://schemas.microsoft.com/office/drawing/2014/main" id="{4D498281-AE37-9F6C-AF76-F8C8BE375D01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5" name="Google Shape;1843;p65">
              <a:extLst>
                <a:ext uri="{FF2B5EF4-FFF2-40B4-BE49-F238E27FC236}">
                  <a16:creationId xmlns:a16="http://schemas.microsoft.com/office/drawing/2014/main" id="{462FF15E-D7B6-DC81-DE50-1132D78039EF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6" name="Google Shape;1844;p65">
              <a:extLst>
                <a:ext uri="{FF2B5EF4-FFF2-40B4-BE49-F238E27FC236}">
                  <a16:creationId xmlns:a16="http://schemas.microsoft.com/office/drawing/2014/main" id="{9CDBFC76-5314-6CC4-25E7-FF6C72C1BD65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7" name="Google Shape;1845;p65">
              <a:extLst>
                <a:ext uri="{FF2B5EF4-FFF2-40B4-BE49-F238E27FC236}">
                  <a16:creationId xmlns:a16="http://schemas.microsoft.com/office/drawing/2014/main" id="{E8131F81-B188-8284-36B1-31E6CF418742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8" name="Google Shape;1846;p65">
              <a:extLst>
                <a:ext uri="{FF2B5EF4-FFF2-40B4-BE49-F238E27FC236}">
                  <a16:creationId xmlns:a16="http://schemas.microsoft.com/office/drawing/2014/main" id="{241432DE-1DE4-FB0F-C3C8-556375E41A1F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09" name="Google Shape;1847;p65">
              <a:extLst>
                <a:ext uri="{FF2B5EF4-FFF2-40B4-BE49-F238E27FC236}">
                  <a16:creationId xmlns:a16="http://schemas.microsoft.com/office/drawing/2014/main" id="{6C440BA4-7903-0F7E-92B2-D74CE4CA8C80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0" name="Google Shape;1848;p65">
              <a:extLst>
                <a:ext uri="{FF2B5EF4-FFF2-40B4-BE49-F238E27FC236}">
                  <a16:creationId xmlns:a16="http://schemas.microsoft.com/office/drawing/2014/main" id="{829CD0A1-11A8-7700-4AB4-DA86A4172AEC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1" name="Google Shape;1849;p65">
              <a:extLst>
                <a:ext uri="{FF2B5EF4-FFF2-40B4-BE49-F238E27FC236}">
                  <a16:creationId xmlns:a16="http://schemas.microsoft.com/office/drawing/2014/main" id="{13671BCD-48E5-8E72-4EC5-449789EF5062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2" name="Google Shape;1850;p65">
              <a:extLst>
                <a:ext uri="{FF2B5EF4-FFF2-40B4-BE49-F238E27FC236}">
                  <a16:creationId xmlns:a16="http://schemas.microsoft.com/office/drawing/2014/main" id="{16BAE9F1-FA30-AAD2-26C6-04DDD75286F6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3" name="Google Shape;1851;p65">
              <a:extLst>
                <a:ext uri="{FF2B5EF4-FFF2-40B4-BE49-F238E27FC236}">
                  <a16:creationId xmlns:a16="http://schemas.microsoft.com/office/drawing/2014/main" id="{ABE325F1-DBEB-ABE7-86B1-C0AD63CDE20E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4" name="Google Shape;1852;p65">
              <a:extLst>
                <a:ext uri="{FF2B5EF4-FFF2-40B4-BE49-F238E27FC236}">
                  <a16:creationId xmlns:a16="http://schemas.microsoft.com/office/drawing/2014/main" id="{459AAFAB-C48F-A151-53E7-81FB9AAC887F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5" name="Google Shape;1853;p65">
              <a:extLst>
                <a:ext uri="{FF2B5EF4-FFF2-40B4-BE49-F238E27FC236}">
                  <a16:creationId xmlns:a16="http://schemas.microsoft.com/office/drawing/2014/main" id="{26B5B27D-EF1F-DBF6-D516-858E21536F1F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6" name="Google Shape;1854;p65">
              <a:extLst>
                <a:ext uri="{FF2B5EF4-FFF2-40B4-BE49-F238E27FC236}">
                  <a16:creationId xmlns:a16="http://schemas.microsoft.com/office/drawing/2014/main" id="{21A688E1-4B94-8EBD-3AAD-814B4BE8035F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7" name="Google Shape;1855;p65">
              <a:extLst>
                <a:ext uri="{FF2B5EF4-FFF2-40B4-BE49-F238E27FC236}">
                  <a16:creationId xmlns:a16="http://schemas.microsoft.com/office/drawing/2014/main" id="{867416E2-89F4-C320-24F3-9B5FA0BA0B53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8" name="Google Shape;1856;p65">
              <a:extLst>
                <a:ext uri="{FF2B5EF4-FFF2-40B4-BE49-F238E27FC236}">
                  <a16:creationId xmlns:a16="http://schemas.microsoft.com/office/drawing/2014/main" id="{6DD951B3-AFCE-7C12-A804-5351161E87AD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19" name="Google Shape;1857;p65">
              <a:extLst>
                <a:ext uri="{FF2B5EF4-FFF2-40B4-BE49-F238E27FC236}">
                  <a16:creationId xmlns:a16="http://schemas.microsoft.com/office/drawing/2014/main" id="{349C486F-DB23-B353-F09E-C0080A24FD54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0" name="Google Shape;1858;p65">
              <a:extLst>
                <a:ext uri="{FF2B5EF4-FFF2-40B4-BE49-F238E27FC236}">
                  <a16:creationId xmlns:a16="http://schemas.microsoft.com/office/drawing/2014/main" id="{6B5167A9-8508-60B8-985E-C020D4707621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1" name="Google Shape;1859;p65">
              <a:extLst>
                <a:ext uri="{FF2B5EF4-FFF2-40B4-BE49-F238E27FC236}">
                  <a16:creationId xmlns:a16="http://schemas.microsoft.com/office/drawing/2014/main" id="{88AFC98F-4230-69DC-4507-FEA586B7C9E5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2" name="Google Shape;1860;p65">
              <a:extLst>
                <a:ext uri="{FF2B5EF4-FFF2-40B4-BE49-F238E27FC236}">
                  <a16:creationId xmlns:a16="http://schemas.microsoft.com/office/drawing/2014/main" id="{F42D8476-243C-C204-5A79-889CF6223E40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3" name="Google Shape;1861;p65">
              <a:extLst>
                <a:ext uri="{FF2B5EF4-FFF2-40B4-BE49-F238E27FC236}">
                  <a16:creationId xmlns:a16="http://schemas.microsoft.com/office/drawing/2014/main" id="{E8A516C2-F90D-8020-B5D9-C6D6ED5A7100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4" name="Google Shape;1862;p65">
              <a:extLst>
                <a:ext uri="{FF2B5EF4-FFF2-40B4-BE49-F238E27FC236}">
                  <a16:creationId xmlns:a16="http://schemas.microsoft.com/office/drawing/2014/main" id="{8A8CD17A-B367-F12C-803A-F3DC528BCAE2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5" name="Google Shape;1863;p65">
              <a:extLst>
                <a:ext uri="{FF2B5EF4-FFF2-40B4-BE49-F238E27FC236}">
                  <a16:creationId xmlns:a16="http://schemas.microsoft.com/office/drawing/2014/main" id="{854B84FE-99F3-03A2-08FE-D958C6EC63AA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6" name="Google Shape;1864;p65">
              <a:extLst>
                <a:ext uri="{FF2B5EF4-FFF2-40B4-BE49-F238E27FC236}">
                  <a16:creationId xmlns:a16="http://schemas.microsoft.com/office/drawing/2014/main" id="{07F7E25E-0F6B-9B6B-0BC4-D0C88464459B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7" name="Google Shape;1865;p65">
              <a:extLst>
                <a:ext uri="{FF2B5EF4-FFF2-40B4-BE49-F238E27FC236}">
                  <a16:creationId xmlns:a16="http://schemas.microsoft.com/office/drawing/2014/main" id="{BAE27B53-F3E7-EBEE-6458-D61F4C164A28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8" name="Google Shape;1866;p65">
              <a:extLst>
                <a:ext uri="{FF2B5EF4-FFF2-40B4-BE49-F238E27FC236}">
                  <a16:creationId xmlns:a16="http://schemas.microsoft.com/office/drawing/2014/main" id="{B7897D4E-E940-70D6-0E50-16AFBA2F60F2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29" name="Google Shape;1867;p65">
              <a:extLst>
                <a:ext uri="{FF2B5EF4-FFF2-40B4-BE49-F238E27FC236}">
                  <a16:creationId xmlns:a16="http://schemas.microsoft.com/office/drawing/2014/main" id="{5A7D2124-0B9C-EC3A-6960-77B327FAC92F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0" name="Google Shape;1868;p65">
              <a:extLst>
                <a:ext uri="{FF2B5EF4-FFF2-40B4-BE49-F238E27FC236}">
                  <a16:creationId xmlns:a16="http://schemas.microsoft.com/office/drawing/2014/main" id="{ECBE69E8-4EFB-0AFC-10D9-DECF70032DA9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1" name="Google Shape;1869;p65">
              <a:extLst>
                <a:ext uri="{FF2B5EF4-FFF2-40B4-BE49-F238E27FC236}">
                  <a16:creationId xmlns:a16="http://schemas.microsoft.com/office/drawing/2014/main" id="{7837B34E-72CC-0331-D0C3-5CDB694CD0A1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2" name="Google Shape;1870;p65">
              <a:extLst>
                <a:ext uri="{FF2B5EF4-FFF2-40B4-BE49-F238E27FC236}">
                  <a16:creationId xmlns:a16="http://schemas.microsoft.com/office/drawing/2014/main" id="{88649269-B2C5-BB94-3A21-002CB1FA273E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3" name="Google Shape;1871;p65">
              <a:extLst>
                <a:ext uri="{FF2B5EF4-FFF2-40B4-BE49-F238E27FC236}">
                  <a16:creationId xmlns:a16="http://schemas.microsoft.com/office/drawing/2014/main" id="{8C1CF30B-3A64-62D1-DA80-68B1458517FB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34" name="Google Shape;1817;p65">
            <a:extLst>
              <a:ext uri="{FF2B5EF4-FFF2-40B4-BE49-F238E27FC236}">
                <a16:creationId xmlns:a16="http://schemas.microsoft.com/office/drawing/2014/main" id="{02206EBC-F1BF-B2DC-E115-45B091332B47}"/>
              </a:ext>
            </a:extLst>
          </p:cNvPr>
          <p:cNvGrpSpPr/>
          <p:nvPr/>
        </p:nvGrpSpPr>
        <p:grpSpPr>
          <a:xfrm>
            <a:off x="4854139" y="2206653"/>
            <a:ext cx="451768" cy="524875"/>
            <a:chOff x="1331375" y="833125"/>
            <a:chExt cx="4837950" cy="4325725"/>
          </a:xfrm>
        </p:grpSpPr>
        <p:sp>
          <p:nvSpPr>
            <p:cNvPr id="135" name="Google Shape;1818;p65">
              <a:extLst>
                <a:ext uri="{FF2B5EF4-FFF2-40B4-BE49-F238E27FC236}">
                  <a16:creationId xmlns:a16="http://schemas.microsoft.com/office/drawing/2014/main" id="{FAABF8C7-A8FD-FB68-BD22-7F7D59D87CF1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6" name="Google Shape;1819;p65">
              <a:extLst>
                <a:ext uri="{FF2B5EF4-FFF2-40B4-BE49-F238E27FC236}">
                  <a16:creationId xmlns:a16="http://schemas.microsoft.com/office/drawing/2014/main" id="{0F5CC566-F3F6-06DE-3A7C-78336775B9EE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7" name="Google Shape;1820;p65">
              <a:extLst>
                <a:ext uri="{FF2B5EF4-FFF2-40B4-BE49-F238E27FC236}">
                  <a16:creationId xmlns:a16="http://schemas.microsoft.com/office/drawing/2014/main" id="{12D11E3A-1763-B292-498A-85950B1E64AE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8" name="Google Shape;1821;p65">
              <a:extLst>
                <a:ext uri="{FF2B5EF4-FFF2-40B4-BE49-F238E27FC236}">
                  <a16:creationId xmlns:a16="http://schemas.microsoft.com/office/drawing/2014/main" id="{C54557E0-0648-C24A-727F-E1CA07E7BD20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39" name="Google Shape;1822;p65">
              <a:extLst>
                <a:ext uri="{FF2B5EF4-FFF2-40B4-BE49-F238E27FC236}">
                  <a16:creationId xmlns:a16="http://schemas.microsoft.com/office/drawing/2014/main" id="{F293710F-62E6-25D9-E784-44DE2BFBC4C9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0" name="Google Shape;1823;p65">
              <a:extLst>
                <a:ext uri="{FF2B5EF4-FFF2-40B4-BE49-F238E27FC236}">
                  <a16:creationId xmlns:a16="http://schemas.microsoft.com/office/drawing/2014/main" id="{6E73002C-E9EB-3C25-EA5B-5E86C8CCBD40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1" name="Google Shape;1824;p65">
              <a:extLst>
                <a:ext uri="{FF2B5EF4-FFF2-40B4-BE49-F238E27FC236}">
                  <a16:creationId xmlns:a16="http://schemas.microsoft.com/office/drawing/2014/main" id="{5F813A3D-F1D6-BC89-A9FA-42E326F99404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2" name="Google Shape;1825;p65">
              <a:extLst>
                <a:ext uri="{FF2B5EF4-FFF2-40B4-BE49-F238E27FC236}">
                  <a16:creationId xmlns:a16="http://schemas.microsoft.com/office/drawing/2014/main" id="{5D2C56BD-2B0E-A0EE-294A-7917421E09DE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3" name="Google Shape;1826;p65">
              <a:extLst>
                <a:ext uri="{FF2B5EF4-FFF2-40B4-BE49-F238E27FC236}">
                  <a16:creationId xmlns:a16="http://schemas.microsoft.com/office/drawing/2014/main" id="{D63E2FA2-5AC6-CE1F-E5B9-BD51BDC1FAF2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4" name="Google Shape;1827;p65">
              <a:extLst>
                <a:ext uri="{FF2B5EF4-FFF2-40B4-BE49-F238E27FC236}">
                  <a16:creationId xmlns:a16="http://schemas.microsoft.com/office/drawing/2014/main" id="{373DA0A4-FA4D-855E-D2F2-BC437A3E96A2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5" name="Google Shape;1828;p65">
              <a:extLst>
                <a:ext uri="{FF2B5EF4-FFF2-40B4-BE49-F238E27FC236}">
                  <a16:creationId xmlns:a16="http://schemas.microsoft.com/office/drawing/2014/main" id="{B0A4EA3F-D2CD-1973-2BCD-5315421DEA72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6" name="Google Shape;1829;p65">
              <a:extLst>
                <a:ext uri="{FF2B5EF4-FFF2-40B4-BE49-F238E27FC236}">
                  <a16:creationId xmlns:a16="http://schemas.microsoft.com/office/drawing/2014/main" id="{91E06BC6-47AD-EC68-484A-0DAB5CC89C94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7" name="Google Shape;1830;p65">
              <a:extLst>
                <a:ext uri="{FF2B5EF4-FFF2-40B4-BE49-F238E27FC236}">
                  <a16:creationId xmlns:a16="http://schemas.microsoft.com/office/drawing/2014/main" id="{A1C387CD-DBEB-8023-7A3E-99B7CBD741FE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8" name="Google Shape;1831;p65">
              <a:extLst>
                <a:ext uri="{FF2B5EF4-FFF2-40B4-BE49-F238E27FC236}">
                  <a16:creationId xmlns:a16="http://schemas.microsoft.com/office/drawing/2014/main" id="{21F10E4B-8FF8-B6E5-DE2D-2BBDFDD40980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49" name="Google Shape;1832;p65">
              <a:extLst>
                <a:ext uri="{FF2B5EF4-FFF2-40B4-BE49-F238E27FC236}">
                  <a16:creationId xmlns:a16="http://schemas.microsoft.com/office/drawing/2014/main" id="{5CF7AACF-8B36-4165-6529-9AB5C024B1ED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0" name="Google Shape;1833;p65">
              <a:extLst>
                <a:ext uri="{FF2B5EF4-FFF2-40B4-BE49-F238E27FC236}">
                  <a16:creationId xmlns:a16="http://schemas.microsoft.com/office/drawing/2014/main" id="{E4A8D0FE-8258-B47D-B0FE-D9765E033B08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1" name="Google Shape;1834;p65">
              <a:extLst>
                <a:ext uri="{FF2B5EF4-FFF2-40B4-BE49-F238E27FC236}">
                  <a16:creationId xmlns:a16="http://schemas.microsoft.com/office/drawing/2014/main" id="{C378F41A-E0F9-5794-4276-DE4813FA81D1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2" name="Google Shape;1835;p65">
              <a:extLst>
                <a:ext uri="{FF2B5EF4-FFF2-40B4-BE49-F238E27FC236}">
                  <a16:creationId xmlns:a16="http://schemas.microsoft.com/office/drawing/2014/main" id="{121469A6-00BC-9B06-D12E-D131898A0E45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3" name="Google Shape;1836;p65">
              <a:extLst>
                <a:ext uri="{FF2B5EF4-FFF2-40B4-BE49-F238E27FC236}">
                  <a16:creationId xmlns:a16="http://schemas.microsoft.com/office/drawing/2014/main" id="{FED7FC83-F88C-4720-1CAF-5CF196CAE229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4" name="Google Shape;1837;p65">
              <a:extLst>
                <a:ext uri="{FF2B5EF4-FFF2-40B4-BE49-F238E27FC236}">
                  <a16:creationId xmlns:a16="http://schemas.microsoft.com/office/drawing/2014/main" id="{249063F0-9DA5-E5F6-83A2-93B2EE638398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5" name="Google Shape;1838;p65">
              <a:extLst>
                <a:ext uri="{FF2B5EF4-FFF2-40B4-BE49-F238E27FC236}">
                  <a16:creationId xmlns:a16="http://schemas.microsoft.com/office/drawing/2014/main" id="{B7D5A5B7-2F0B-3602-5775-92D8B4D99AE7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6" name="Google Shape;1839;p65">
              <a:extLst>
                <a:ext uri="{FF2B5EF4-FFF2-40B4-BE49-F238E27FC236}">
                  <a16:creationId xmlns:a16="http://schemas.microsoft.com/office/drawing/2014/main" id="{256C72EB-9D2B-689B-7F42-9981C24B4930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7" name="Google Shape;1840;p65">
              <a:extLst>
                <a:ext uri="{FF2B5EF4-FFF2-40B4-BE49-F238E27FC236}">
                  <a16:creationId xmlns:a16="http://schemas.microsoft.com/office/drawing/2014/main" id="{39FD2BD8-A69E-DE0A-C743-757CB6EC0F7F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8" name="Google Shape;1841;p65">
              <a:extLst>
                <a:ext uri="{FF2B5EF4-FFF2-40B4-BE49-F238E27FC236}">
                  <a16:creationId xmlns:a16="http://schemas.microsoft.com/office/drawing/2014/main" id="{8D95C9BB-700F-8217-5D67-31D57D6F891E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59" name="Google Shape;1842;p65">
              <a:extLst>
                <a:ext uri="{FF2B5EF4-FFF2-40B4-BE49-F238E27FC236}">
                  <a16:creationId xmlns:a16="http://schemas.microsoft.com/office/drawing/2014/main" id="{9C3D1BB5-BBA2-6B02-E41D-1CFA2CE976DD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0" name="Google Shape;1843;p65">
              <a:extLst>
                <a:ext uri="{FF2B5EF4-FFF2-40B4-BE49-F238E27FC236}">
                  <a16:creationId xmlns:a16="http://schemas.microsoft.com/office/drawing/2014/main" id="{E51FD092-1BAC-BDD0-DF5E-A320868EA82F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1" name="Google Shape;1844;p65">
              <a:extLst>
                <a:ext uri="{FF2B5EF4-FFF2-40B4-BE49-F238E27FC236}">
                  <a16:creationId xmlns:a16="http://schemas.microsoft.com/office/drawing/2014/main" id="{D63D4406-CF98-2FAA-0876-7C476B48E6DD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2" name="Google Shape;1845;p65">
              <a:extLst>
                <a:ext uri="{FF2B5EF4-FFF2-40B4-BE49-F238E27FC236}">
                  <a16:creationId xmlns:a16="http://schemas.microsoft.com/office/drawing/2014/main" id="{29000533-1095-11FB-6BEC-97FD65056D0A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3" name="Google Shape;1846;p65">
              <a:extLst>
                <a:ext uri="{FF2B5EF4-FFF2-40B4-BE49-F238E27FC236}">
                  <a16:creationId xmlns:a16="http://schemas.microsoft.com/office/drawing/2014/main" id="{E72C7F04-A8F3-E172-B91E-1729E86C81B3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4" name="Google Shape;1847;p65">
              <a:extLst>
                <a:ext uri="{FF2B5EF4-FFF2-40B4-BE49-F238E27FC236}">
                  <a16:creationId xmlns:a16="http://schemas.microsoft.com/office/drawing/2014/main" id="{9D933E80-B597-7A87-5BFD-9466D3EEA124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5" name="Google Shape;1848;p65">
              <a:extLst>
                <a:ext uri="{FF2B5EF4-FFF2-40B4-BE49-F238E27FC236}">
                  <a16:creationId xmlns:a16="http://schemas.microsoft.com/office/drawing/2014/main" id="{3FDB9652-D9DA-8A4D-0D6E-0A0429791C66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6" name="Google Shape;1849;p65">
              <a:extLst>
                <a:ext uri="{FF2B5EF4-FFF2-40B4-BE49-F238E27FC236}">
                  <a16:creationId xmlns:a16="http://schemas.microsoft.com/office/drawing/2014/main" id="{C1E5F024-E1D9-202C-9305-8DCBC622149F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7" name="Google Shape;1850;p65">
              <a:extLst>
                <a:ext uri="{FF2B5EF4-FFF2-40B4-BE49-F238E27FC236}">
                  <a16:creationId xmlns:a16="http://schemas.microsoft.com/office/drawing/2014/main" id="{A4FF1407-D1FB-424F-D4DF-F35CAFE7B8BE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8" name="Google Shape;1851;p65">
              <a:extLst>
                <a:ext uri="{FF2B5EF4-FFF2-40B4-BE49-F238E27FC236}">
                  <a16:creationId xmlns:a16="http://schemas.microsoft.com/office/drawing/2014/main" id="{BC8E3F23-4504-89D1-CA2A-6DE2A3E187E9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69" name="Google Shape;1852;p65">
              <a:extLst>
                <a:ext uri="{FF2B5EF4-FFF2-40B4-BE49-F238E27FC236}">
                  <a16:creationId xmlns:a16="http://schemas.microsoft.com/office/drawing/2014/main" id="{49C9125D-0314-2F8A-270B-72097B5FEC5A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0" name="Google Shape;1853;p65">
              <a:extLst>
                <a:ext uri="{FF2B5EF4-FFF2-40B4-BE49-F238E27FC236}">
                  <a16:creationId xmlns:a16="http://schemas.microsoft.com/office/drawing/2014/main" id="{41DFD7F4-8132-615B-BB5E-4F9C19DAC717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1" name="Google Shape;1854;p65">
              <a:extLst>
                <a:ext uri="{FF2B5EF4-FFF2-40B4-BE49-F238E27FC236}">
                  <a16:creationId xmlns:a16="http://schemas.microsoft.com/office/drawing/2014/main" id="{81999680-1CA2-BA6B-C68D-64EDE39439E3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2" name="Google Shape;1855;p65">
              <a:extLst>
                <a:ext uri="{FF2B5EF4-FFF2-40B4-BE49-F238E27FC236}">
                  <a16:creationId xmlns:a16="http://schemas.microsoft.com/office/drawing/2014/main" id="{67050772-A1E1-5D13-7857-C45F64F85708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3" name="Google Shape;1856;p65">
              <a:extLst>
                <a:ext uri="{FF2B5EF4-FFF2-40B4-BE49-F238E27FC236}">
                  <a16:creationId xmlns:a16="http://schemas.microsoft.com/office/drawing/2014/main" id="{16373235-43C0-B85D-81D0-E2FBDB11348C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4" name="Google Shape;1857;p65">
              <a:extLst>
                <a:ext uri="{FF2B5EF4-FFF2-40B4-BE49-F238E27FC236}">
                  <a16:creationId xmlns:a16="http://schemas.microsoft.com/office/drawing/2014/main" id="{229E0080-4DEA-7BE8-1FCC-245D62156AF8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5" name="Google Shape;1858;p65">
              <a:extLst>
                <a:ext uri="{FF2B5EF4-FFF2-40B4-BE49-F238E27FC236}">
                  <a16:creationId xmlns:a16="http://schemas.microsoft.com/office/drawing/2014/main" id="{CABB0E96-9EA2-2C5B-9671-352BE57B82B9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6" name="Google Shape;1859;p65">
              <a:extLst>
                <a:ext uri="{FF2B5EF4-FFF2-40B4-BE49-F238E27FC236}">
                  <a16:creationId xmlns:a16="http://schemas.microsoft.com/office/drawing/2014/main" id="{28BBB6C7-C433-AB9B-C3C9-A30318722042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7" name="Google Shape;1860;p65">
              <a:extLst>
                <a:ext uri="{FF2B5EF4-FFF2-40B4-BE49-F238E27FC236}">
                  <a16:creationId xmlns:a16="http://schemas.microsoft.com/office/drawing/2014/main" id="{62480E44-B286-C3A0-743F-D692B6293EE4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8" name="Google Shape;1861;p65">
              <a:extLst>
                <a:ext uri="{FF2B5EF4-FFF2-40B4-BE49-F238E27FC236}">
                  <a16:creationId xmlns:a16="http://schemas.microsoft.com/office/drawing/2014/main" id="{17283DA5-14CD-2EE7-8681-84D349FE5936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79" name="Google Shape;1862;p65">
              <a:extLst>
                <a:ext uri="{FF2B5EF4-FFF2-40B4-BE49-F238E27FC236}">
                  <a16:creationId xmlns:a16="http://schemas.microsoft.com/office/drawing/2014/main" id="{08B4A592-CBC8-1EFD-B3FA-9FDA2290DB4C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0" name="Google Shape;1863;p65">
              <a:extLst>
                <a:ext uri="{FF2B5EF4-FFF2-40B4-BE49-F238E27FC236}">
                  <a16:creationId xmlns:a16="http://schemas.microsoft.com/office/drawing/2014/main" id="{61CAC2B1-D909-F877-3EF4-D08E638EB585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1" name="Google Shape;1864;p65">
              <a:extLst>
                <a:ext uri="{FF2B5EF4-FFF2-40B4-BE49-F238E27FC236}">
                  <a16:creationId xmlns:a16="http://schemas.microsoft.com/office/drawing/2014/main" id="{56A02755-27D6-BAAE-1D29-E7C498769281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2" name="Google Shape;1865;p65">
              <a:extLst>
                <a:ext uri="{FF2B5EF4-FFF2-40B4-BE49-F238E27FC236}">
                  <a16:creationId xmlns:a16="http://schemas.microsoft.com/office/drawing/2014/main" id="{E7017056-F4A0-FC95-55DE-E0D296E50B3A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3" name="Google Shape;1866;p65">
              <a:extLst>
                <a:ext uri="{FF2B5EF4-FFF2-40B4-BE49-F238E27FC236}">
                  <a16:creationId xmlns:a16="http://schemas.microsoft.com/office/drawing/2014/main" id="{2F3230E8-7931-940D-A646-5F05FEAD5D23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4" name="Google Shape;1867;p65">
              <a:extLst>
                <a:ext uri="{FF2B5EF4-FFF2-40B4-BE49-F238E27FC236}">
                  <a16:creationId xmlns:a16="http://schemas.microsoft.com/office/drawing/2014/main" id="{2C8BCD08-2E21-C26F-AF11-64BAB08E1058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5" name="Google Shape;1868;p65">
              <a:extLst>
                <a:ext uri="{FF2B5EF4-FFF2-40B4-BE49-F238E27FC236}">
                  <a16:creationId xmlns:a16="http://schemas.microsoft.com/office/drawing/2014/main" id="{E4F2659A-C33F-1501-18BF-62E20A98480D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6" name="Google Shape;1869;p65">
              <a:extLst>
                <a:ext uri="{FF2B5EF4-FFF2-40B4-BE49-F238E27FC236}">
                  <a16:creationId xmlns:a16="http://schemas.microsoft.com/office/drawing/2014/main" id="{BBE770D9-0664-9BB1-559A-152E8A369AF0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7" name="Google Shape;1870;p65">
              <a:extLst>
                <a:ext uri="{FF2B5EF4-FFF2-40B4-BE49-F238E27FC236}">
                  <a16:creationId xmlns:a16="http://schemas.microsoft.com/office/drawing/2014/main" id="{91CFE25F-D85F-AA1F-BA09-74740458A16C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88" name="Google Shape;1871;p65">
              <a:extLst>
                <a:ext uri="{FF2B5EF4-FFF2-40B4-BE49-F238E27FC236}">
                  <a16:creationId xmlns:a16="http://schemas.microsoft.com/office/drawing/2014/main" id="{0616565A-0C42-F29E-8734-6641D1E2CC3E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grpSp>
        <p:nvGrpSpPr>
          <p:cNvPr id="189" name="Google Shape;1817;p65">
            <a:extLst>
              <a:ext uri="{FF2B5EF4-FFF2-40B4-BE49-F238E27FC236}">
                <a16:creationId xmlns:a16="http://schemas.microsoft.com/office/drawing/2014/main" id="{B3AAE133-01FC-6433-E7B2-770B59F6119D}"/>
              </a:ext>
            </a:extLst>
          </p:cNvPr>
          <p:cNvGrpSpPr/>
          <p:nvPr/>
        </p:nvGrpSpPr>
        <p:grpSpPr>
          <a:xfrm>
            <a:off x="1723810" y="2208308"/>
            <a:ext cx="451768" cy="524875"/>
            <a:chOff x="1331375" y="833125"/>
            <a:chExt cx="4837950" cy="4325725"/>
          </a:xfrm>
        </p:grpSpPr>
        <p:sp>
          <p:nvSpPr>
            <p:cNvPr id="190" name="Google Shape;1818;p65">
              <a:extLst>
                <a:ext uri="{FF2B5EF4-FFF2-40B4-BE49-F238E27FC236}">
                  <a16:creationId xmlns:a16="http://schemas.microsoft.com/office/drawing/2014/main" id="{FBDBA9C2-986A-847D-949B-3DD6204B985F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1" name="Google Shape;1819;p65">
              <a:extLst>
                <a:ext uri="{FF2B5EF4-FFF2-40B4-BE49-F238E27FC236}">
                  <a16:creationId xmlns:a16="http://schemas.microsoft.com/office/drawing/2014/main" id="{A9A8C955-3934-9A8F-9C00-2BC1BC5CCBF5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2" name="Google Shape;1820;p65">
              <a:extLst>
                <a:ext uri="{FF2B5EF4-FFF2-40B4-BE49-F238E27FC236}">
                  <a16:creationId xmlns:a16="http://schemas.microsoft.com/office/drawing/2014/main" id="{93374C9D-6F89-1A47-5AEE-A5C08576C100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3" name="Google Shape;1821;p65">
              <a:extLst>
                <a:ext uri="{FF2B5EF4-FFF2-40B4-BE49-F238E27FC236}">
                  <a16:creationId xmlns:a16="http://schemas.microsoft.com/office/drawing/2014/main" id="{C9E4FF32-B1F9-0CB2-4F16-343DD8DE554F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4" name="Google Shape;1822;p65">
              <a:extLst>
                <a:ext uri="{FF2B5EF4-FFF2-40B4-BE49-F238E27FC236}">
                  <a16:creationId xmlns:a16="http://schemas.microsoft.com/office/drawing/2014/main" id="{E5A7C57E-AF86-C131-FF18-AE338B3E283F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5" name="Google Shape;1823;p65">
              <a:extLst>
                <a:ext uri="{FF2B5EF4-FFF2-40B4-BE49-F238E27FC236}">
                  <a16:creationId xmlns:a16="http://schemas.microsoft.com/office/drawing/2014/main" id="{81415090-FA51-BF10-CEC3-910593EEDDAE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6" name="Google Shape;1824;p65">
              <a:extLst>
                <a:ext uri="{FF2B5EF4-FFF2-40B4-BE49-F238E27FC236}">
                  <a16:creationId xmlns:a16="http://schemas.microsoft.com/office/drawing/2014/main" id="{E7B21B8D-7123-0CD4-F0DD-27E754910A84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7" name="Google Shape;1825;p65">
              <a:extLst>
                <a:ext uri="{FF2B5EF4-FFF2-40B4-BE49-F238E27FC236}">
                  <a16:creationId xmlns:a16="http://schemas.microsoft.com/office/drawing/2014/main" id="{2D8CE3B1-2DD5-FCE4-D788-E9E42D27157A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8" name="Google Shape;1826;p65">
              <a:extLst>
                <a:ext uri="{FF2B5EF4-FFF2-40B4-BE49-F238E27FC236}">
                  <a16:creationId xmlns:a16="http://schemas.microsoft.com/office/drawing/2014/main" id="{01EC958D-D3B8-6323-2B5A-57DC37998E8B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199" name="Google Shape;1827;p65">
              <a:extLst>
                <a:ext uri="{FF2B5EF4-FFF2-40B4-BE49-F238E27FC236}">
                  <a16:creationId xmlns:a16="http://schemas.microsoft.com/office/drawing/2014/main" id="{FF64D909-90B3-53E8-703B-BA431E54041F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0" name="Google Shape;1828;p65">
              <a:extLst>
                <a:ext uri="{FF2B5EF4-FFF2-40B4-BE49-F238E27FC236}">
                  <a16:creationId xmlns:a16="http://schemas.microsoft.com/office/drawing/2014/main" id="{F125C8F5-8BA3-08DA-67AA-C337D660C7A2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1" name="Google Shape;1829;p65">
              <a:extLst>
                <a:ext uri="{FF2B5EF4-FFF2-40B4-BE49-F238E27FC236}">
                  <a16:creationId xmlns:a16="http://schemas.microsoft.com/office/drawing/2014/main" id="{3355375C-ADEF-BE4F-599A-49D6CB63EA28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2" name="Google Shape;1830;p65">
              <a:extLst>
                <a:ext uri="{FF2B5EF4-FFF2-40B4-BE49-F238E27FC236}">
                  <a16:creationId xmlns:a16="http://schemas.microsoft.com/office/drawing/2014/main" id="{1DC3E61E-9259-D394-7F6D-4C0743FF1718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3" name="Google Shape;1831;p65">
              <a:extLst>
                <a:ext uri="{FF2B5EF4-FFF2-40B4-BE49-F238E27FC236}">
                  <a16:creationId xmlns:a16="http://schemas.microsoft.com/office/drawing/2014/main" id="{DAE0D931-CCCE-D8B8-7C45-F14994C95C8F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4" name="Google Shape;1832;p65">
              <a:extLst>
                <a:ext uri="{FF2B5EF4-FFF2-40B4-BE49-F238E27FC236}">
                  <a16:creationId xmlns:a16="http://schemas.microsoft.com/office/drawing/2014/main" id="{5C35C9FC-8F34-4B25-86B2-CB4C8F506EDA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5" name="Google Shape;1833;p65">
              <a:extLst>
                <a:ext uri="{FF2B5EF4-FFF2-40B4-BE49-F238E27FC236}">
                  <a16:creationId xmlns:a16="http://schemas.microsoft.com/office/drawing/2014/main" id="{13F40FF7-A321-773A-CBCC-3FE7FED62FED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6" name="Google Shape;1834;p65">
              <a:extLst>
                <a:ext uri="{FF2B5EF4-FFF2-40B4-BE49-F238E27FC236}">
                  <a16:creationId xmlns:a16="http://schemas.microsoft.com/office/drawing/2014/main" id="{FD2B6C15-F073-536A-A627-22860B72B94A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7" name="Google Shape;1835;p65">
              <a:extLst>
                <a:ext uri="{FF2B5EF4-FFF2-40B4-BE49-F238E27FC236}">
                  <a16:creationId xmlns:a16="http://schemas.microsoft.com/office/drawing/2014/main" id="{0364718A-7E32-041B-0BA3-6BC407573403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8" name="Google Shape;1836;p65">
              <a:extLst>
                <a:ext uri="{FF2B5EF4-FFF2-40B4-BE49-F238E27FC236}">
                  <a16:creationId xmlns:a16="http://schemas.microsoft.com/office/drawing/2014/main" id="{8EA9444B-3CA6-0714-30A7-B783FCBA5311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09" name="Google Shape;1837;p65">
              <a:extLst>
                <a:ext uri="{FF2B5EF4-FFF2-40B4-BE49-F238E27FC236}">
                  <a16:creationId xmlns:a16="http://schemas.microsoft.com/office/drawing/2014/main" id="{C6CCD27F-F741-61F5-F511-03D2A95F233F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0" name="Google Shape;1838;p65">
              <a:extLst>
                <a:ext uri="{FF2B5EF4-FFF2-40B4-BE49-F238E27FC236}">
                  <a16:creationId xmlns:a16="http://schemas.microsoft.com/office/drawing/2014/main" id="{EE224B9D-465F-78CC-1C18-1D5EC76614B3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1" name="Google Shape;1839;p65">
              <a:extLst>
                <a:ext uri="{FF2B5EF4-FFF2-40B4-BE49-F238E27FC236}">
                  <a16:creationId xmlns:a16="http://schemas.microsoft.com/office/drawing/2014/main" id="{1E541B70-B050-95CB-C4AA-C34A38E2F0C4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2" name="Google Shape;1840;p65">
              <a:extLst>
                <a:ext uri="{FF2B5EF4-FFF2-40B4-BE49-F238E27FC236}">
                  <a16:creationId xmlns:a16="http://schemas.microsoft.com/office/drawing/2014/main" id="{AF305A09-C680-5C47-495D-AF7845AB9688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3" name="Google Shape;1841;p65">
              <a:extLst>
                <a:ext uri="{FF2B5EF4-FFF2-40B4-BE49-F238E27FC236}">
                  <a16:creationId xmlns:a16="http://schemas.microsoft.com/office/drawing/2014/main" id="{7DA5EC18-09FA-4186-AED3-1EF52C096871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4" name="Google Shape;1842;p65">
              <a:extLst>
                <a:ext uri="{FF2B5EF4-FFF2-40B4-BE49-F238E27FC236}">
                  <a16:creationId xmlns:a16="http://schemas.microsoft.com/office/drawing/2014/main" id="{FBE04815-7476-35C0-0DC0-57CB9FC385AE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5" name="Google Shape;1843;p65">
              <a:extLst>
                <a:ext uri="{FF2B5EF4-FFF2-40B4-BE49-F238E27FC236}">
                  <a16:creationId xmlns:a16="http://schemas.microsoft.com/office/drawing/2014/main" id="{0F1BA9A5-46AC-E517-7D63-6BE2CC28EB06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6" name="Google Shape;1844;p65">
              <a:extLst>
                <a:ext uri="{FF2B5EF4-FFF2-40B4-BE49-F238E27FC236}">
                  <a16:creationId xmlns:a16="http://schemas.microsoft.com/office/drawing/2014/main" id="{C1EF2D61-6882-633B-CCC3-4328DCF8ED8B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7" name="Google Shape;1845;p65">
              <a:extLst>
                <a:ext uri="{FF2B5EF4-FFF2-40B4-BE49-F238E27FC236}">
                  <a16:creationId xmlns:a16="http://schemas.microsoft.com/office/drawing/2014/main" id="{E8A7E4C6-4C5D-A4B8-3BB8-4CABE18F023F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8" name="Google Shape;1846;p65">
              <a:extLst>
                <a:ext uri="{FF2B5EF4-FFF2-40B4-BE49-F238E27FC236}">
                  <a16:creationId xmlns:a16="http://schemas.microsoft.com/office/drawing/2014/main" id="{A7B3390F-53B4-B41A-71FB-5DD9E9DDC045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19" name="Google Shape;1847;p65">
              <a:extLst>
                <a:ext uri="{FF2B5EF4-FFF2-40B4-BE49-F238E27FC236}">
                  <a16:creationId xmlns:a16="http://schemas.microsoft.com/office/drawing/2014/main" id="{6F78D761-5884-DD2D-6A45-3030F124B8EB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0" name="Google Shape;1848;p65">
              <a:extLst>
                <a:ext uri="{FF2B5EF4-FFF2-40B4-BE49-F238E27FC236}">
                  <a16:creationId xmlns:a16="http://schemas.microsoft.com/office/drawing/2014/main" id="{31D20D73-9B25-4DF6-F9F1-B54C7E8D15B6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1" name="Google Shape;1849;p65">
              <a:extLst>
                <a:ext uri="{FF2B5EF4-FFF2-40B4-BE49-F238E27FC236}">
                  <a16:creationId xmlns:a16="http://schemas.microsoft.com/office/drawing/2014/main" id="{F7BEC430-6B82-1B6D-0DA2-3C33E235229A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2" name="Google Shape;1850;p65">
              <a:extLst>
                <a:ext uri="{FF2B5EF4-FFF2-40B4-BE49-F238E27FC236}">
                  <a16:creationId xmlns:a16="http://schemas.microsoft.com/office/drawing/2014/main" id="{18DAF606-82C1-E0F8-E465-A47E0CACDF54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3" name="Google Shape;1851;p65">
              <a:extLst>
                <a:ext uri="{FF2B5EF4-FFF2-40B4-BE49-F238E27FC236}">
                  <a16:creationId xmlns:a16="http://schemas.microsoft.com/office/drawing/2014/main" id="{3883CE01-F78E-1AF4-2E65-70EC039AE9A0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4" name="Google Shape;1852;p65">
              <a:extLst>
                <a:ext uri="{FF2B5EF4-FFF2-40B4-BE49-F238E27FC236}">
                  <a16:creationId xmlns:a16="http://schemas.microsoft.com/office/drawing/2014/main" id="{7E5A57DF-214C-4782-BF62-3567CA85D4DF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5" name="Google Shape;1853;p65">
              <a:extLst>
                <a:ext uri="{FF2B5EF4-FFF2-40B4-BE49-F238E27FC236}">
                  <a16:creationId xmlns:a16="http://schemas.microsoft.com/office/drawing/2014/main" id="{4465D334-8078-A565-6E5C-4AE296164885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6" name="Google Shape;1854;p65">
              <a:extLst>
                <a:ext uri="{FF2B5EF4-FFF2-40B4-BE49-F238E27FC236}">
                  <a16:creationId xmlns:a16="http://schemas.microsoft.com/office/drawing/2014/main" id="{5F94FB8E-0061-9A53-7A45-458BF951DF9B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7" name="Google Shape;1855;p65">
              <a:extLst>
                <a:ext uri="{FF2B5EF4-FFF2-40B4-BE49-F238E27FC236}">
                  <a16:creationId xmlns:a16="http://schemas.microsoft.com/office/drawing/2014/main" id="{587C9977-56DE-9CCF-26D5-6B112CFAB15B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8" name="Google Shape;1856;p65">
              <a:extLst>
                <a:ext uri="{FF2B5EF4-FFF2-40B4-BE49-F238E27FC236}">
                  <a16:creationId xmlns:a16="http://schemas.microsoft.com/office/drawing/2014/main" id="{BE1F7D74-BC4E-97F3-E554-5F5D99153FAA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29" name="Google Shape;1857;p65">
              <a:extLst>
                <a:ext uri="{FF2B5EF4-FFF2-40B4-BE49-F238E27FC236}">
                  <a16:creationId xmlns:a16="http://schemas.microsoft.com/office/drawing/2014/main" id="{5DE285E1-D817-5CC6-A312-7DEB4B94DB5E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0" name="Google Shape;1858;p65">
              <a:extLst>
                <a:ext uri="{FF2B5EF4-FFF2-40B4-BE49-F238E27FC236}">
                  <a16:creationId xmlns:a16="http://schemas.microsoft.com/office/drawing/2014/main" id="{3ABFFF65-465C-8703-9570-89C9AE4F028D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1" name="Google Shape;1859;p65">
              <a:extLst>
                <a:ext uri="{FF2B5EF4-FFF2-40B4-BE49-F238E27FC236}">
                  <a16:creationId xmlns:a16="http://schemas.microsoft.com/office/drawing/2014/main" id="{1BA13032-5B14-8207-0056-5EAD93D1705D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2" name="Google Shape;1860;p65">
              <a:extLst>
                <a:ext uri="{FF2B5EF4-FFF2-40B4-BE49-F238E27FC236}">
                  <a16:creationId xmlns:a16="http://schemas.microsoft.com/office/drawing/2014/main" id="{92DE4CE3-64FD-4137-7ADB-7016569A0BD4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3" name="Google Shape;1861;p65">
              <a:extLst>
                <a:ext uri="{FF2B5EF4-FFF2-40B4-BE49-F238E27FC236}">
                  <a16:creationId xmlns:a16="http://schemas.microsoft.com/office/drawing/2014/main" id="{BE1B537F-93E6-3ECA-3AE9-4E8307347DE5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4" name="Google Shape;1862;p65">
              <a:extLst>
                <a:ext uri="{FF2B5EF4-FFF2-40B4-BE49-F238E27FC236}">
                  <a16:creationId xmlns:a16="http://schemas.microsoft.com/office/drawing/2014/main" id="{A074C4A0-829B-FDC1-D16A-F9074C8B8B28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5" name="Google Shape;1863;p65">
              <a:extLst>
                <a:ext uri="{FF2B5EF4-FFF2-40B4-BE49-F238E27FC236}">
                  <a16:creationId xmlns:a16="http://schemas.microsoft.com/office/drawing/2014/main" id="{BDD21A25-7374-02CA-AF61-F3482EB38425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6" name="Google Shape;1864;p65">
              <a:extLst>
                <a:ext uri="{FF2B5EF4-FFF2-40B4-BE49-F238E27FC236}">
                  <a16:creationId xmlns:a16="http://schemas.microsoft.com/office/drawing/2014/main" id="{65C43F17-7C9F-9E22-A00C-26FDA64E294F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7" name="Google Shape;1865;p65">
              <a:extLst>
                <a:ext uri="{FF2B5EF4-FFF2-40B4-BE49-F238E27FC236}">
                  <a16:creationId xmlns:a16="http://schemas.microsoft.com/office/drawing/2014/main" id="{54C3D362-F523-3FB2-298B-198F3B43EBE4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8" name="Google Shape;1866;p65">
              <a:extLst>
                <a:ext uri="{FF2B5EF4-FFF2-40B4-BE49-F238E27FC236}">
                  <a16:creationId xmlns:a16="http://schemas.microsoft.com/office/drawing/2014/main" id="{FD52FCBD-15AC-D57A-F499-324B40D167AE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39" name="Google Shape;1867;p65">
              <a:extLst>
                <a:ext uri="{FF2B5EF4-FFF2-40B4-BE49-F238E27FC236}">
                  <a16:creationId xmlns:a16="http://schemas.microsoft.com/office/drawing/2014/main" id="{8F18DB22-80B6-398C-FC18-599BF4778853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0" name="Google Shape;1868;p65">
              <a:extLst>
                <a:ext uri="{FF2B5EF4-FFF2-40B4-BE49-F238E27FC236}">
                  <a16:creationId xmlns:a16="http://schemas.microsoft.com/office/drawing/2014/main" id="{3B0130B3-F39E-779F-B66D-0001C5A63ADA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1" name="Google Shape;1869;p65">
              <a:extLst>
                <a:ext uri="{FF2B5EF4-FFF2-40B4-BE49-F238E27FC236}">
                  <a16:creationId xmlns:a16="http://schemas.microsoft.com/office/drawing/2014/main" id="{7F2BF532-9B5B-98CC-5005-256239F503DC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2" name="Google Shape;1870;p65">
              <a:extLst>
                <a:ext uri="{FF2B5EF4-FFF2-40B4-BE49-F238E27FC236}">
                  <a16:creationId xmlns:a16="http://schemas.microsoft.com/office/drawing/2014/main" id="{598B83F3-0511-088E-45EE-B2AD84B6A1E0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243" name="Google Shape;1871;p65">
              <a:extLst>
                <a:ext uri="{FF2B5EF4-FFF2-40B4-BE49-F238E27FC236}">
                  <a16:creationId xmlns:a16="http://schemas.microsoft.com/office/drawing/2014/main" id="{8987F699-6275-2AEE-0E40-047CE72E702C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  <p:sp>
        <p:nvSpPr>
          <p:cNvPr id="299" name="Google Shape;1356;p64">
            <a:extLst>
              <a:ext uri="{FF2B5EF4-FFF2-40B4-BE49-F238E27FC236}">
                <a16:creationId xmlns:a16="http://schemas.microsoft.com/office/drawing/2014/main" id="{B1AD26ED-D624-7290-A081-0F94C9F6E8E9}"/>
              </a:ext>
            </a:extLst>
          </p:cNvPr>
          <p:cNvSpPr txBox="1"/>
          <p:nvPr/>
        </p:nvSpPr>
        <p:spPr>
          <a:xfrm>
            <a:off x="2176382" y="1710426"/>
            <a:ext cx="23627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4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fnagi.2019</a:t>
            </a:r>
          </a:p>
        </p:txBody>
      </p:sp>
      <p:sp>
        <p:nvSpPr>
          <p:cNvPr id="300" name="Google Shape;1367;p64">
            <a:extLst>
              <a:ext uri="{FF2B5EF4-FFF2-40B4-BE49-F238E27FC236}">
                <a16:creationId xmlns:a16="http://schemas.microsoft.com/office/drawing/2014/main" id="{648A5E34-9630-9CBA-D62B-7AE1F8D4066F}"/>
              </a:ext>
            </a:extLst>
          </p:cNvPr>
          <p:cNvSpPr txBox="1"/>
          <p:nvPr/>
        </p:nvSpPr>
        <p:spPr>
          <a:xfrm flipH="1">
            <a:off x="2057291" y="1275824"/>
            <a:ext cx="2764566" cy="481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MRI, PET &amp; CSF data with Using SAE,DBM &amp; SVM</a:t>
            </a:r>
          </a:p>
        </p:txBody>
      </p:sp>
      <p:sp>
        <p:nvSpPr>
          <p:cNvPr id="301" name="Google Shape;1368;p64">
            <a:extLst>
              <a:ext uri="{FF2B5EF4-FFF2-40B4-BE49-F238E27FC236}">
                <a16:creationId xmlns:a16="http://schemas.microsoft.com/office/drawing/2014/main" id="{AB8A427C-28BC-5CE5-77C7-8BB05D1C8977}"/>
              </a:ext>
            </a:extLst>
          </p:cNvPr>
          <p:cNvSpPr txBox="1"/>
          <p:nvPr/>
        </p:nvSpPr>
        <p:spPr>
          <a:xfrm flipH="1">
            <a:off x="2172235" y="904865"/>
            <a:ext cx="2577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Accuracy of 91 % </a:t>
            </a:r>
            <a:endParaRPr lang="en-US" sz="1600" b="1" dirty="0">
              <a:solidFill>
                <a:schemeClr val="accent1"/>
              </a:solidFill>
              <a:latin typeface="Arial Rounded MT Bold" panose="020F07040305040302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302" name="Google Shape;1356;p64">
            <a:extLst>
              <a:ext uri="{FF2B5EF4-FFF2-40B4-BE49-F238E27FC236}">
                <a16:creationId xmlns:a16="http://schemas.microsoft.com/office/drawing/2014/main" id="{AF3E5F34-4512-E93C-4B59-5738283AC5F7}"/>
              </a:ext>
            </a:extLst>
          </p:cNvPr>
          <p:cNvSpPr txBox="1"/>
          <p:nvPr/>
        </p:nvSpPr>
        <p:spPr>
          <a:xfrm>
            <a:off x="3992315" y="2759403"/>
            <a:ext cx="23627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4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Shen et al.2019</a:t>
            </a:r>
          </a:p>
        </p:txBody>
      </p:sp>
      <p:sp>
        <p:nvSpPr>
          <p:cNvPr id="303" name="Google Shape;1367;p64">
            <a:extLst>
              <a:ext uri="{FF2B5EF4-FFF2-40B4-BE49-F238E27FC236}">
                <a16:creationId xmlns:a16="http://schemas.microsoft.com/office/drawing/2014/main" id="{E0176630-62D3-97F0-CAD2-727F03A40FF7}"/>
              </a:ext>
            </a:extLst>
          </p:cNvPr>
          <p:cNvSpPr txBox="1"/>
          <p:nvPr/>
        </p:nvSpPr>
        <p:spPr>
          <a:xfrm flipH="1">
            <a:off x="3841089" y="3002680"/>
            <a:ext cx="2929636" cy="1145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distinguish AD From mild cognitive impairment using PET data Using Deep Belief Network</a:t>
            </a:r>
          </a:p>
        </p:txBody>
      </p:sp>
      <p:sp>
        <p:nvSpPr>
          <p:cNvPr id="304" name="Google Shape;1368;p64">
            <a:extLst>
              <a:ext uri="{FF2B5EF4-FFF2-40B4-BE49-F238E27FC236}">
                <a16:creationId xmlns:a16="http://schemas.microsoft.com/office/drawing/2014/main" id="{606D2E70-05AC-F54E-902C-4E59263F8074}"/>
              </a:ext>
            </a:extLst>
          </p:cNvPr>
          <p:cNvSpPr txBox="1"/>
          <p:nvPr/>
        </p:nvSpPr>
        <p:spPr>
          <a:xfrm flipH="1">
            <a:off x="3853900" y="3916677"/>
            <a:ext cx="2577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Accuracy of 86%</a:t>
            </a:r>
            <a:endParaRPr lang="en-US" sz="1600" b="1" dirty="0">
              <a:solidFill>
                <a:schemeClr val="accent1"/>
              </a:solidFill>
              <a:latin typeface="Arial Rounded MT Bold" panose="020F0704030504030204" pitchFamily="34" charset="0"/>
              <a:ea typeface="Open Sans"/>
              <a:cs typeface="Open Sans"/>
              <a:sym typeface="Open Sans"/>
            </a:endParaRPr>
          </a:p>
        </p:txBody>
      </p:sp>
      <p:sp>
        <p:nvSpPr>
          <p:cNvPr id="305" name="Google Shape;1356;p64">
            <a:extLst>
              <a:ext uri="{FF2B5EF4-FFF2-40B4-BE49-F238E27FC236}">
                <a16:creationId xmlns:a16="http://schemas.microsoft.com/office/drawing/2014/main" id="{6CDC4F61-DF25-C4B9-469A-0BD80E9BA44F}"/>
              </a:ext>
            </a:extLst>
          </p:cNvPr>
          <p:cNvSpPr txBox="1"/>
          <p:nvPr/>
        </p:nvSpPr>
        <p:spPr>
          <a:xfrm>
            <a:off x="5924609" y="1741552"/>
            <a:ext cx="2362768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accent4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Ju et al.2017</a:t>
            </a:r>
          </a:p>
        </p:txBody>
      </p:sp>
      <p:sp>
        <p:nvSpPr>
          <p:cNvPr id="306" name="Google Shape;1367;p64">
            <a:extLst>
              <a:ext uri="{FF2B5EF4-FFF2-40B4-BE49-F238E27FC236}">
                <a16:creationId xmlns:a16="http://schemas.microsoft.com/office/drawing/2014/main" id="{3040F447-97A6-BF6C-B631-C9568196E121}"/>
              </a:ext>
            </a:extLst>
          </p:cNvPr>
          <p:cNvSpPr txBox="1"/>
          <p:nvPr/>
        </p:nvSpPr>
        <p:spPr>
          <a:xfrm flipH="1">
            <a:off x="5924608" y="1408386"/>
            <a:ext cx="2843317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tx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using MRI data with Using autoencoder Accuracy of 91 %</a:t>
            </a:r>
          </a:p>
        </p:txBody>
      </p:sp>
      <p:sp>
        <p:nvSpPr>
          <p:cNvPr id="2" name="Google Shape;1368;p64">
            <a:extLst>
              <a:ext uri="{FF2B5EF4-FFF2-40B4-BE49-F238E27FC236}">
                <a16:creationId xmlns:a16="http://schemas.microsoft.com/office/drawing/2014/main" id="{B2FF4A6F-8F12-F5C9-144A-74DAD41AE2A8}"/>
              </a:ext>
            </a:extLst>
          </p:cNvPr>
          <p:cNvSpPr txBox="1"/>
          <p:nvPr/>
        </p:nvSpPr>
        <p:spPr>
          <a:xfrm flipH="1">
            <a:off x="5980221" y="1019737"/>
            <a:ext cx="25776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ea typeface="Marvel"/>
                <a:cs typeface="Marvel"/>
                <a:sym typeface="Marvel"/>
              </a:rPr>
              <a:t>Accuracy of 91 % </a:t>
            </a:r>
            <a:endParaRPr lang="en-US" sz="1600" b="1" dirty="0">
              <a:solidFill>
                <a:schemeClr val="accent1"/>
              </a:solidFill>
              <a:latin typeface="Arial Rounded MT Bold" panose="020F0704030504030204" pitchFamily="34" charset="0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001587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42"/>
          <p:cNvSpPr/>
          <p:nvPr/>
        </p:nvSpPr>
        <p:spPr>
          <a:xfrm>
            <a:off x="276151" y="1309026"/>
            <a:ext cx="2299027" cy="1848684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9" name="Google Shape;1109;p42"/>
          <p:cNvSpPr txBox="1">
            <a:spLocks noGrp="1"/>
          </p:cNvSpPr>
          <p:nvPr>
            <p:ph type="title"/>
          </p:nvPr>
        </p:nvSpPr>
        <p:spPr>
          <a:xfrm>
            <a:off x="2102264" y="2501483"/>
            <a:ext cx="45516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Arial Rounded MT Bold" panose="020F0704030504030204" pitchFamily="34" charset="0"/>
              </a:rPr>
              <a:t>P</a:t>
            </a:r>
            <a:r>
              <a:rPr lang="en" sz="4400" dirty="0">
                <a:latin typeface="Arial Rounded MT Bold" panose="020F0704030504030204" pitchFamily="34" charset="0"/>
              </a:rPr>
              <a:t>roject planing</a:t>
            </a:r>
            <a:endParaRPr lang="en-US" sz="4400" dirty="0">
              <a:latin typeface="Arial Rounded MT Bold" panose="020F0704030504030204" pitchFamily="34" charset="0"/>
            </a:endParaRPr>
          </a:p>
        </p:txBody>
      </p:sp>
      <p:sp>
        <p:nvSpPr>
          <p:cNvPr id="1111" name="Google Shape;1111;p42"/>
          <p:cNvSpPr txBox="1">
            <a:spLocks noGrp="1"/>
          </p:cNvSpPr>
          <p:nvPr>
            <p:ph type="title" idx="2"/>
          </p:nvPr>
        </p:nvSpPr>
        <p:spPr>
          <a:xfrm>
            <a:off x="672452" y="1646062"/>
            <a:ext cx="1703664" cy="8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05</a:t>
            </a:r>
            <a:r>
              <a:rPr lang="en" dirty="0">
                <a:solidFill>
                  <a:schemeClr val="tx2"/>
                </a:solidFill>
                <a:latin typeface="Arial Rounded MT Bold" panose="020F0704030504030204" pitchFamily="34" charset="0"/>
              </a:rPr>
              <a:t>.</a:t>
            </a:r>
            <a:endParaRPr dirty="0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35" name="Google Shape;1799;p42">
            <a:extLst>
              <a:ext uri="{FF2B5EF4-FFF2-40B4-BE49-F238E27FC236}">
                <a16:creationId xmlns:a16="http://schemas.microsoft.com/office/drawing/2014/main" id="{91BDC7E6-30DB-7903-F358-5B6AE03F58A6}"/>
              </a:ext>
            </a:extLst>
          </p:cNvPr>
          <p:cNvSpPr/>
          <p:nvPr/>
        </p:nvSpPr>
        <p:spPr>
          <a:xfrm>
            <a:off x="6114808" y="4131844"/>
            <a:ext cx="2148600" cy="2430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6" name="Google Shape;1802;p42">
            <a:extLst>
              <a:ext uri="{FF2B5EF4-FFF2-40B4-BE49-F238E27FC236}">
                <a16:creationId xmlns:a16="http://schemas.microsoft.com/office/drawing/2014/main" id="{52C42527-ED31-CBB1-01A7-EA129DAC1DB9}"/>
              </a:ext>
            </a:extLst>
          </p:cNvPr>
          <p:cNvSpPr/>
          <p:nvPr/>
        </p:nvSpPr>
        <p:spPr>
          <a:xfrm>
            <a:off x="6375879" y="862107"/>
            <a:ext cx="1626457" cy="3419286"/>
          </a:xfrm>
          <a:custGeom>
            <a:avLst/>
            <a:gdLst/>
            <a:ahLst/>
            <a:cxnLst/>
            <a:rect l="l" t="t" r="r" b="b"/>
            <a:pathLst>
              <a:path w="13970" h="29369" extrusionOk="0">
                <a:moveTo>
                  <a:pt x="9565" y="1"/>
                </a:moveTo>
                <a:cubicBezTo>
                  <a:pt x="9521" y="1"/>
                  <a:pt x="9476" y="2"/>
                  <a:pt x="9430" y="3"/>
                </a:cubicBezTo>
                <a:cubicBezTo>
                  <a:pt x="5196" y="179"/>
                  <a:pt x="0" y="9083"/>
                  <a:pt x="338" y="17350"/>
                </a:cubicBezTo>
                <a:cubicBezTo>
                  <a:pt x="500" y="21247"/>
                  <a:pt x="1410" y="26598"/>
                  <a:pt x="5235" y="28592"/>
                </a:cubicBezTo>
                <a:cubicBezTo>
                  <a:pt x="6169" y="29081"/>
                  <a:pt x="7275" y="29368"/>
                  <a:pt x="8358" y="29368"/>
                </a:cubicBezTo>
                <a:cubicBezTo>
                  <a:pt x="9737" y="29368"/>
                  <a:pt x="11080" y="28902"/>
                  <a:pt x="11989" y="27793"/>
                </a:cubicBezTo>
                <a:cubicBezTo>
                  <a:pt x="12691" y="26942"/>
                  <a:pt x="13093" y="25877"/>
                  <a:pt x="13314" y="24793"/>
                </a:cubicBezTo>
                <a:cubicBezTo>
                  <a:pt x="13970" y="21623"/>
                  <a:pt x="13210" y="18402"/>
                  <a:pt x="13145" y="15213"/>
                </a:cubicBezTo>
                <a:cubicBezTo>
                  <a:pt x="13132" y="14583"/>
                  <a:pt x="13145" y="13953"/>
                  <a:pt x="13171" y="13330"/>
                </a:cubicBezTo>
                <a:cubicBezTo>
                  <a:pt x="13269" y="10830"/>
                  <a:pt x="13561" y="8342"/>
                  <a:pt x="13320" y="5829"/>
                </a:cubicBezTo>
                <a:cubicBezTo>
                  <a:pt x="13103" y="3636"/>
                  <a:pt x="12395" y="1"/>
                  <a:pt x="9565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37" name="Google Shape;1803;p42">
            <a:extLst>
              <a:ext uri="{FF2B5EF4-FFF2-40B4-BE49-F238E27FC236}">
                <a16:creationId xmlns:a16="http://schemas.microsoft.com/office/drawing/2014/main" id="{F75F5910-E50A-7514-A4B4-FA9DE420B34A}"/>
              </a:ext>
            </a:extLst>
          </p:cNvPr>
          <p:cNvGrpSpPr/>
          <p:nvPr/>
        </p:nvGrpSpPr>
        <p:grpSpPr>
          <a:xfrm>
            <a:off x="6624484" y="1158268"/>
            <a:ext cx="1129246" cy="3119583"/>
            <a:chOff x="3947846" y="1479200"/>
            <a:chExt cx="1177156" cy="3252276"/>
          </a:xfrm>
        </p:grpSpPr>
        <p:sp>
          <p:nvSpPr>
            <p:cNvPr id="1038" name="Google Shape;1804;p42">
              <a:extLst>
                <a:ext uri="{FF2B5EF4-FFF2-40B4-BE49-F238E27FC236}">
                  <a16:creationId xmlns:a16="http://schemas.microsoft.com/office/drawing/2014/main" id="{F84E952E-E8B2-2BFF-5389-82972828664B}"/>
                </a:ext>
              </a:extLst>
            </p:cNvPr>
            <p:cNvSpPr/>
            <p:nvPr/>
          </p:nvSpPr>
          <p:spPr>
            <a:xfrm>
              <a:off x="4201881" y="1574201"/>
              <a:ext cx="425766" cy="413542"/>
            </a:xfrm>
            <a:custGeom>
              <a:avLst/>
              <a:gdLst/>
              <a:ahLst/>
              <a:cxnLst/>
              <a:rect l="l" t="t" r="r" b="b"/>
              <a:pathLst>
                <a:path w="3657" h="3552" extrusionOk="0">
                  <a:moveTo>
                    <a:pt x="1729" y="1"/>
                  </a:moveTo>
                  <a:cubicBezTo>
                    <a:pt x="1411" y="1"/>
                    <a:pt x="1086" y="90"/>
                    <a:pt x="844" y="236"/>
                  </a:cubicBezTo>
                  <a:cubicBezTo>
                    <a:pt x="214" y="619"/>
                    <a:pt x="0" y="1470"/>
                    <a:pt x="494" y="2048"/>
                  </a:cubicBezTo>
                  <a:cubicBezTo>
                    <a:pt x="987" y="2626"/>
                    <a:pt x="1851" y="2710"/>
                    <a:pt x="2345" y="3301"/>
                  </a:cubicBezTo>
                  <a:cubicBezTo>
                    <a:pt x="2446" y="3421"/>
                    <a:pt x="2570" y="3551"/>
                    <a:pt x="2725" y="3551"/>
                  </a:cubicBezTo>
                  <a:cubicBezTo>
                    <a:pt x="2739" y="3551"/>
                    <a:pt x="2753" y="3550"/>
                    <a:pt x="2767" y="3548"/>
                  </a:cubicBezTo>
                  <a:cubicBezTo>
                    <a:pt x="2942" y="3515"/>
                    <a:pt x="3027" y="3347"/>
                    <a:pt x="3091" y="3204"/>
                  </a:cubicBezTo>
                  <a:cubicBezTo>
                    <a:pt x="3293" y="2808"/>
                    <a:pt x="3429" y="2385"/>
                    <a:pt x="3507" y="1944"/>
                  </a:cubicBezTo>
                  <a:cubicBezTo>
                    <a:pt x="3585" y="1528"/>
                    <a:pt x="3657" y="1054"/>
                    <a:pt x="3416" y="677"/>
                  </a:cubicBezTo>
                  <a:cubicBezTo>
                    <a:pt x="3289" y="469"/>
                    <a:pt x="3055" y="332"/>
                    <a:pt x="2822" y="332"/>
                  </a:cubicBezTo>
                  <a:cubicBezTo>
                    <a:pt x="2757" y="332"/>
                    <a:pt x="2693" y="343"/>
                    <a:pt x="2630" y="366"/>
                  </a:cubicBezTo>
                  <a:cubicBezTo>
                    <a:pt x="2417" y="108"/>
                    <a:pt x="2077" y="1"/>
                    <a:pt x="1729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9" name="Google Shape;1805;p42">
              <a:extLst>
                <a:ext uri="{FF2B5EF4-FFF2-40B4-BE49-F238E27FC236}">
                  <a16:creationId xmlns:a16="http://schemas.microsoft.com/office/drawing/2014/main" id="{4356FBEF-B5CF-42AD-2FF2-9A928DC99F19}"/>
                </a:ext>
              </a:extLst>
            </p:cNvPr>
            <p:cNvSpPr/>
            <p:nvPr/>
          </p:nvSpPr>
          <p:spPr>
            <a:xfrm>
              <a:off x="4251710" y="1636371"/>
              <a:ext cx="315395" cy="504819"/>
            </a:xfrm>
            <a:custGeom>
              <a:avLst/>
              <a:gdLst/>
              <a:ahLst/>
              <a:cxnLst/>
              <a:rect l="l" t="t" r="r" b="b"/>
              <a:pathLst>
                <a:path w="2709" h="4336" extrusionOk="0">
                  <a:moveTo>
                    <a:pt x="1374" y="1"/>
                  </a:moveTo>
                  <a:cubicBezTo>
                    <a:pt x="746" y="1"/>
                    <a:pt x="76" y="379"/>
                    <a:pt x="59" y="825"/>
                  </a:cubicBezTo>
                  <a:cubicBezTo>
                    <a:pt x="1" y="2241"/>
                    <a:pt x="280" y="2780"/>
                    <a:pt x="715" y="3053"/>
                  </a:cubicBezTo>
                  <a:cubicBezTo>
                    <a:pt x="1215" y="3365"/>
                    <a:pt x="1494" y="3274"/>
                    <a:pt x="1611" y="4066"/>
                  </a:cubicBezTo>
                  <a:cubicBezTo>
                    <a:pt x="1724" y="4249"/>
                    <a:pt x="1908" y="4336"/>
                    <a:pt x="2090" y="4336"/>
                  </a:cubicBezTo>
                  <a:cubicBezTo>
                    <a:pt x="2327" y="4336"/>
                    <a:pt x="2561" y="4189"/>
                    <a:pt x="2631" y="3917"/>
                  </a:cubicBezTo>
                  <a:cubicBezTo>
                    <a:pt x="2534" y="3287"/>
                    <a:pt x="2560" y="2637"/>
                    <a:pt x="2709" y="2020"/>
                  </a:cubicBezTo>
                  <a:cubicBezTo>
                    <a:pt x="2709" y="2020"/>
                    <a:pt x="2488" y="708"/>
                    <a:pt x="2248" y="384"/>
                  </a:cubicBezTo>
                  <a:cubicBezTo>
                    <a:pt x="2042" y="112"/>
                    <a:pt x="1714" y="1"/>
                    <a:pt x="1374" y="1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0" name="Google Shape;1806;p42">
              <a:extLst>
                <a:ext uri="{FF2B5EF4-FFF2-40B4-BE49-F238E27FC236}">
                  <a16:creationId xmlns:a16="http://schemas.microsoft.com/office/drawing/2014/main" id="{B93777B2-99CD-AD96-735B-28C9173FEB45}"/>
                </a:ext>
              </a:extLst>
            </p:cNvPr>
            <p:cNvSpPr/>
            <p:nvPr/>
          </p:nvSpPr>
          <p:spPr>
            <a:xfrm>
              <a:off x="4234363" y="1650390"/>
              <a:ext cx="343337" cy="184253"/>
            </a:xfrm>
            <a:custGeom>
              <a:avLst/>
              <a:gdLst/>
              <a:ahLst/>
              <a:cxnLst/>
              <a:rect l="l" t="t" r="r" b="b"/>
              <a:pathLst>
                <a:path w="2949" h="1821" extrusionOk="0">
                  <a:moveTo>
                    <a:pt x="1678" y="0"/>
                  </a:moveTo>
                  <a:cubicBezTo>
                    <a:pt x="1098" y="0"/>
                    <a:pt x="472" y="181"/>
                    <a:pt x="293" y="521"/>
                  </a:cubicBezTo>
                  <a:cubicBezTo>
                    <a:pt x="0" y="1080"/>
                    <a:pt x="163" y="1365"/>
                    <a:pt x="163" y="1365"/>
                  </a:cubicBezTo>
                  <a:cubicBezTo>
                    <a:pt x="194" y="1367"/>
                    <a:pt x="226" y="1368"/>
                    <a:pt x="257" y="1368"/>
                  </a:cubicBezTo>
                  <a:cubicBezTo>
                    <a:pt x="1066" y="1368"/>
                    <a:pt x="1741" y="820"/>
                    <a:pt x="1741" y="820"/>
                  </a:cubicBezTo>
                  <a:lnTo>
                    <a:pt x="1741" y="820"/>
                  </a:lnTo>
                  <a:cubicBezTo>
                    <a:pt x="1658" y="919"/>
                    <a:pt x="1739" y="1055"/>
                    <a:pt x="1848" y="1055"/>
                  </a:cubicBezTo>
                  <a:cubicBezTo>
                    <a:pt x="1868" y="1055"/>
                    <a:pt x="1889" y="1051"/>
                    <a:pt x="1910" y="1041"/>
                  </a:cubicBezTo>
                  <a:cubicBezTo>
                    <a:pt x="2059" y="976"/>
                    <a:pt x="2176" y="859"/>
                    <a:pt x="2254" y="716"/>
                  </a:cubicBezTo>
                  <a:cubicBezTo>
                    <a:pt x="2254" y="716"/>
                    <a:pt x="2351" y="1632"/>
                    <a:pt x="2748" y="1820"/>
                  </a:cubicBezTo>
                  <a:lnTo>
                    <a:pt x="2949" y="1606"/>
                  </a:lnTo>
                  <a:cubicBezTo>
                    <a:pt x="2949" y="1606"/>
                    <a:pt x="2825" y="1080"/>
                    <a:pt x="2748" y="664"/>
                  </a:cubicBezTo>
                  <a:cubicBezTo>
                    <a:pt x="2663" y="248"/>
                    <a:pt x="2371" y="28"/>
                    <a:pt x="1767" y="2"/>
                  </a:cubicBezTo>
                  <a:cubicBezTo>
                    <a:pt x="1738" y="1"/>
                    <a:pt x="1708" y="0"/>
                    <a:pt x="1678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1" name="Google Shape;1807;p42">
              <a:extLst>
                <a:ext uri="{FF2B5EF4-FFF2-40B4-BE49-F238E27FC236}">
                  <a16:creationId xmlns:a16="http://schemas.microsoft.com/office/drawing/2014/main" id="{64216328-F315-4CF8-21F8-C7239F84B4DE}"/>
                </a:ext>
              </a:extLst>
            </p:cNvPr>
            <p:cNvSpPr/>
            <p:nvPr/>
          </p:nvSpPr>
          <p:spPr>
            <a:xfrm>
              <a:off x="4396191" y="1839063"/>
              <a:ext cx="24333" cy="25031"/>
            </a:xfrm>
            <a:custGeom>
              <a:avLst/>
              <a:gdLst/>
              <a:ahLst/>
              <a:cxnLst/>
              <a:rect l="l" t="t" r="r" b="b"/>
              <a:pathLst>
                <a:path w="209" h="215" extrusionOk="0">
                  <a:moveTo>
                    <a:pt x="104" y="0"/>
                  </a:moveTo>
                  <a:cubicBezTo>
                    <a:pt x="46" y="0"/>
                    <a:pt x="0" y="52"/>
                    <a:pt x="0" y="110"/>
                  </a:cubicBezTo>
                  <a:cubicBezTo>
                    <a:pt x="0" y="162"/>
                    <a:pt x="46" y="214"/>
                    <a:pt x="104" y="214"/>
                  </a:cubicBezTo>
                  <a:cubicBezTo>
                    <a:pt x="163" y="214"/>
                    <a:pt x="208" y="162"/>
                    <a:pt x="208" y="110"/>
                  </a:cubicBezTo>
                  <a:cubicBezTo>
                    <a:pt x="208" y="52"/>
                    <a:pt x="163" y="0"/>
                    <a:pt x="104" y="0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1808;p42">
              <a:extLst>
                <a:ext uri="{FF2B5EF4-FFF2-40B4-BE49-F238E27FC236}">
                  <a16:creationId xmlns:a16="http://schemas.microsoft.com/office/drawing/2014/main" id="{A6C60173-DA35-1F8A-556F-73E84F446E24}"/>
                </a:ext>
              </a:extLst>
            </p:cNvPr>
            <p:cNvSpPr/>
            <p:nvPr/>
          </p:nvSpPr>
          <p:spPr>
            <a:xfrm>
              <a:off x="4298395" y="1853150"/>
              <a:ext cx="29805" cy="24566"/>
            </a:xfrm>
            <a:custGeom>
              <a:avLst/>
              <a:gdLst/>
              <a:ahLst/>
              <a:cxnLst/>
              <a:rect l="l" t="t" r="r" b="b"/>
              <a:pathLst>
                <a:path w="256" h="211" extrusionOk="0">
                  <a:moveTo>
                    <a:pt x="151" y="0"/>
                  </a:moveTo>
                  <a:cubicBezTo>
                    <a:pt x="145" y="0"/>
                    <a:pt x="138" y="1"/>
                    <a:pt x="132" y="2"/>
                  </a:cubicBezTo>
                  <a:cubicBezTo>
                    <a:pt x="0" y="28"/>
                    <a:pt x="26" y="211"/>
                    <a:pt x="146" y="211"/>
                  </a:cubicBezTo>
                  <a:cubicBezTo>
                    <a:pt x="150" y="211"/>
                    <a:pt x="154" y="211"/>
                    <a:pt x="158" y="210"/>
                  </a:cubicBezTo>
                  <a:cubicBezTo>
                    <a:pt x="217" y="197"/>
                    <a:pt x="256" y="145"/>
                    <a:pt x="249" y="87"/>
                  </a:cubicBezTo>
                  <a:cubicBezTo>
                    <a:pt x="243" y="41"/>
                    <a:pt x="197" y="0"/>
                    <a:pt x="151" y="0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1809;p42">
              <a:extLst>
                <a:ext uri="{FF2B5EF4-FFF2-40B4-BE49-F238E27FC236}">
                  <a16:creationId xmlns:a16="http://schemas.microsoft.com/office/drawing/2014/main" id="{DC004AE2-8475-F0F7-D583-4EB161EFDE46}"/>
                </a:ext>
              </a:extLst>
            </p:cNvPr>
            <p:cNvSpPr/>
            <p:nvPr/>
          </p:nvSpPr>
          <p:spPr>
            <a:xfrm>
              <a:off x="4305031" y="1858157"/>
              <a:ext cx="9547" cy="9081"/>
            </a:xfrm>
            <a:custGeom>
              <a:avLst/>
              <a:gdLst/>
              <a:ahLst/>
              <a:cxnLst/>
              <a:rect l="l" t="t" r="r" b="b"/>
              <a:pathLst>
                <a:path w="82" h="78" extrusionOk="0">
                  <a:moveTo>
                    <a:pt x="44" y="0"/>
                  </a:moveTo>
                  <a:cubicBezTo>
                    <a:pt x="22" y="0"/>
                    <a:pt x="0" y="15"/>
                    <a:pt x="4" y="44"/>
                  </a:cubicBezTo>
                  <a:cubicBezTo>
                    <a:pt x="10" y="61"/>
                    <a:pt x="25" y="78"/>
                    <a:pt x="42" y="78"/>
                  </a:cubicBezTo>
                  <a:cubicBezTo>
                    <a:pt x="44" y="78"/>
                    <a:pt x="47" y="77"/>
                    <a:pt x="49" y="76"/>
                  </a:cubicBezTo>
                  <a:cubicBezTo>
                    <a:pt x="69" y="76"/>
                    <a:pt x="82" y="57"/>
                    <a:pt x="82" y="31"/>
                  </a:cubicBezTo>
                  <a:cubicBezTo>
                    <a:pt x="79" y="10"/>
                    <a:pt x="61" y="0"/>
                    <a:pt x="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4" name="Google Shape;1810;p42">
              <a:extLst>
                <a:ext uri="{FF2B5EF4-FFF2-40B4-BE49-F238E27FC236}">
                  <a16:creationId xmlns:a16="http://schemas.microsoft.com/office/drawing/2014/main" id="{1BC717A7-ACDC-1403-FC1A-61CBBB1A81A4}"/>
                </a:ext>
              </a:extLst>
            </p:cNvPr>
            <p:cNvSpPr/>
            <p:nvPr/>
          </p:nvSpPr>
          <p:spPr>
            <a:xfrm>
              <a:off x="4276741" y="1805184"/>
              <a:ext cx="52973" cy="31085"/>
            </a:xfrm>
            <a:custGeom>
              <a:avLst/>
              <a:gdLst/>
              <a:ahLst/>
              <a:cxnLst/>
              <a:rect l="l" t="t" r="r" b="b"/>
              <a:pathLst>
                <a:path w="455" h="267" extrusionOk="0">
                  <a:moveTo>
                    <a:pt x="390" y="0"/>
                  </a:moveTo>
                  <a:cubicBezTo>
                    <a:pt x="374" y="0"/>
                    <a:pt x="359" y="9"/>
                    <a:pt x="351" y="25"/>
                  </a:cubicBezTo>
                  <a:cubicBezTo>
                    <a:pt x="312" y="83"/>
                    <a:pt x="260" y="122"/>
                    <a:pt x="195" y="135"/>
                  </a:cubicBezTo>
                  <a:cubicBezTo>
                    <a:pt x="176" y="143"/>
                    <a:pt x="157" y="146"/>
                    <a:pt x="138" y="146"/>
                  </a:cubicBezTo>
                  <a:cubicBezTo>
                    <a:pt x="124" y="146"/>
                    <a:pt x="111" y="144"/>
                    <a:pt x="98" y="142"/>
                  </a:cubicBezTo>
                  <a:cubicBezTo>
                    <a:pt x="85" y="142"/>
                    <a:pt x="70" y="138"/>
                    <a:pt x="56" y="138"/>
                  </a:cubicBezTo>
                  <a:cubicBezTo>
                    <a:pt x="42" y="138"/>
                    <a:pt x="29" y="142"/>
                    <a:pt x="20" y="155"/>
                  </a:cubicBezTo>
                  <a:cubicBezTo>
                    <a:pt x="13" y="155"/>
                    <a:pt x="7" y="168"/>
                    <a:pt x="7" y="174"/>
                  </a:cubicBezTo>
                  <a:cubicBezTo>
                    <a:pt x="0" y="207"/>
                    <a:pt x="13" y="233"/>
                    <a:pt x="46" y="252"/>
                  </a:cubicBezTo>
                  <a:cubicBezTo>
                    <a:pt x="77" y="262"/>
                    <a:pt x="110" y="266"/>
                    <a:pt x="142" y="266"/>
                  </a:cubicBezTo>
                  <a:cubicBezTo>
                    <a:pt x="263" y="266"/>
                    <a:pt x="380" y="202"/>
                    <a:pt x="442" y="90"/>
                  </a:cubicBezTo>
                  <a:cubicBezTo>
                    <a:pt x="455" y="64"/>
                    <a:pt x="448" y="31"/>
                    <a:pt x="422" y="12"/>
                  </a:cubicBezTo>
                  <a:cubicBezTo>
                    <a:pt x="412" y="4"/>
                    <a:pt x="401" y="0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5" name="Google Shape;1811;p42">
              <a:extLst>
                <a:ext uri="{FF2B5EF4-FFF2-40B4-BE49-F238E27FC236}">
                  <a16:creationId xmlns:a16="http://schemas.microsoft.com/office/drawing/2014/main" id="{D1F9BFA3-920B-84B9-958B-43DB3C695C23}"/>
                </a:ext>
              </a:extLst>
            </p:cNvPr>
            <p:cNvSpPr/>
            <p:nvPr/>
          </p:nvSpPr>
          <p:spPr>
            <a:xfrm>
              <a:off x="4372673" y="1792145"/>
              <a:ext cx="62869" cy="27942"/>
            </a:xfrm>
            <a:custGeom>
              <a:avLst/>
              <a:gdLst/>
              <a:ahLst/>
              <a:cxnLst/>
              <a:rect l="l" t="t" r="r" b="b"/>
              <a:pathLst>
                <a:path w="540" h="240" extrusionOk="0">
                  <a:moveTo>
                    <a:pt x="67" y="0"/>
                  </a:moveTo>
                  <a:cubicBezTo>
                    <a:pt x="51" y="0"/>
                    <a:pt x="37" y="7"/>
                    <a:pt x="27" y="20"/>
                  </a:cubicBezTo>
                  <a:cubicBezTo>
                    <a:pt x="1" y="46"/>
                    <a:pt x="1" y="85"/>
                    <a:pt x="27" y="111"/>
                  </a:cubicBezTo>
                  <a:cubicBezTo>
                    <a:pt x="110" y="194"/>
                    <a:pt x="224" y="239"/>
                    <a:pt x="341" y="239"/>
                  </a:cubicBezTo>
                  <a:cubicBezTo>
                    <a:pt x="397" y="239"/>
                    <a:pt x="453" y="229"/>
                    <a:pt x="507" y="208"/>
                  </a:cubicBezTo>
                  <a:cubicBezTo>
                    <a:pt x="533" y="189"/>
                    <a:pt x="540" y="150"/>
                    <a:pt x="527" y="124"/>
                  </a:cubicBezTo>
                  <a:cubicBezTo>
                    <a:pt x="520" y="111"/>
                    <a:pt x="514" y="104"/>
                    <a:pt x="507" y="104"/>
                  </a:cubicBezTo>
                  <a:cubicBezTo>
                    <a:pt x="496" y="93"/>
                    <a:pt x="484" y="89"/>
                    <a:pt x="472" y="89"/>
                  </a:cubicBezTo>
                  <a:cubicBezTo>
                    <a:pt x="454" y="89"/>
                    <a:pt x="435" y="97"/>
                    <a:pt x="417" y="104"/>
                  </a:cubicBezTo>
                  <a:cubicBezTo>
                    <a:pt x="378" y="111"/>
                    <a:pt x="345" y="111"/>
                    <a:pt x="306" y="111"/>
                  </a:cubicBezTo>
                  <a:cubicBezTo>
                    <a:pt x="235" y="104"/>
                    <a:pt x="163" y="72"/>
                    <a:pt x="111" y="20"/>
                  </a:cubicBez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6" name="Google Shape;1812;p42">
              <a:extLst>
                <a:ext uri="{FF2B5EF4-FFF2-40B4-BE49-F238E27FC236}">
                  <a16:creationId xmlns:a16="http://schemas.microsoft.com/office/drawing/2014/main" id="{8E30DEC8-7C5F-21E9-86B5-B4FA11AAAE75}"/>
                </a:ext>
              </a:extLst>
            </p:cNvPr>
            <p:cNvSpPr/>
            <p:nvPr/>
          </p:nvSpPr>
          <p:spPr>
            <a:xfrm>
              <a:off x="4341705" y="1900767"/>
              <a:ext cx="60657" cy="29805"/>
            </a:xfrm>
            <a:custGeom>
              <a:avLst/>
              <a:gdLst/>
              <a:ahLst/>
              <a:cxnLst/>
              <a:rect l="l" t="t" r="r" b="b"/>
              <a:pathLst>
                <a:path w="521" h="256" extrusionOk="0">
                  <a:moveTo>
                    <a:pt x="333" y="1"/>
                  </a:moveTo>
                  <a:cubicBezTo>
                    <a:pt x="322" y="1"/>
                    <a:pt x="311" y="1"/>
                    <a:pt x="299" y="3"/>
                  </a:cubicBezTo>
                  <a:cubicBezTo>
                    <a:pt x="182" y="16"/>
                    <a:pt x="79" y="74"/>
                    <a:pt x="14" y="171"/>
                  </a:cubicBezTo>
                  <a:cubicBezTo>
                    <a:pt x="1" y="197"/>
                    <a:pt x="7" y="230"/>
                    <a:pt x="33" y="249"/>
                  </a:cubicBezTo>
                  <a:cubicBezTo>
                    <a:pt x="42" y="254"/>
                    <a:pt x="51" y="256"/>
                    <a:pt x="61" y="256"/>
                  </a:cubicBezTo>
                  <a:cubicBezTo>
                    <a:pt x="79" y="256"/>
                    <a:pt x="98" y="247"/>
                    <a:pt x="111" y="230"/>
                  </a:cubicBezTo>
                  <a:cubicBezTo>
                    <a:pt x="163" y="155"/>
                    <a:pt x="248" y="114"/>
                    <a:pt x="335" y="114"/>
                  </a:cubicBezTo>
                  <a:cubicBezTo>
                    <a:pt x="369" y="114"/>
                    <a:pt x="403" y="120"/>
                    <a:pt x="436" y="132"/>
                  </a:cubicBezTo>
                  <a:cubicBezTo>
                    <a:pt x="443" y="135"/>
                    <a:pt x="450" y="137"/>
                    <a:pt x="457" y="137"/>
                  </a:cubicBezTo>
                  <a:cubicBezTo>
                    <a:pt x="481" y="137"/>
                    <a:pt x="502" y="120"/>
                    <a:pt x="507" y="100"/>
                  </a:cubicBezTo>
                  <a:cubicBezTo>
                    <a:pt x="520" y="74"/>
                    <a:pt x="507" y="42"/>
                    <a:pt x="481" y="29"/>
                  </a:cubicBezTo>
                  <a:cubicBezTo>
                    <a:pt x="433" y="13"/>
                    <a:pt x="385" y="1"/>
                    <a:pt x="333" y="1"/>
                  </a:cubicBezTo>
                  <a:close/>
                </a:path>
              </a:pathLst>
            </a:custGeom>
            <a:solidFill>
              <a:srgbClr val="FBA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7" name="Google Shape;1813;p42">
              <a:extLst>
                <a:ext uri="{FF2B5EF4-FFF2-40B4-BE49-F238E27FC236}">
                  <a16:creationId xmlns:a16="http://schemas.microsoft.com/office/drawing/2014/main" id="{CB74A375-2FD5-5561-12D9-3D12CE4D467A}"/>
                </a:ext>
              </a:extLst>
            </p:cNvPr>
            <p:cNvSpPr/>
            <p:nvPr/>
          </p:nvSpPr>
          <p:spPr>
            <a:xfrm>
              <a:off x="4533803" y="1805883"/>
              <a:ext cx="88599" cy="87552"/>
            </a:xfrm>
            <a:custGeom>
              <a:avLst/>
              <a:gdLst/>
              <a:ahLst/>
              <a:cxnLst/>
              <a:rect l="l" t="t" r="r" b="b"/>
              <a:pathLst>
                <a:path w="761" h="752" extrusionOk="0">
                  <a:moveTo>
                    <a:pt x="450" y="0"/>
                  </a:moveTo>
                  <a:cubicBezTo>
                    <a:pt x="325" y="0"/>
                    <a:pt x="194" y="79"/>
                    <a:pt x="111" y="214"/>
                  </a:cubicBezTo>
                  <a:cubicBezTo>
                    <a:pt x="0" y="395"/>
                    <a:pt x="20" y="623"/>
                    <a:pt x="176" y="714"/>
                  </a:cubicBezTo>
                  <a:cubicBezTo>
                    <a:pt x="218" y="739"/>
                    <a:pt x="265" y="752"/>
                    <a:pt x="313" y="752"/>
                  </a:cubicBezTo>
                  <a:cubicBezTo>
                    <a:pt x="435" y="752"/>
                    <a:pt x="566" y="673"/>
                    <a:pt x="650" y="538"/>
                  </a:cubicBezTo>
                  <a:cubicBezTo>
                    <a:pt x="760" y="356"/>
                    <a:pt x="741" y="129"/>
                    <a:pt x="591" y="38"/>
                  </a:cubicBezTo>
                  <a:cubicBezTo>
                    <a:pt x="547" y="13"/>
                    <a:pt x="499" y="0"/>
                    <a:pt x="450" y="0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8" name="Google Shape;1814;p42">
              <a:extLst>
                <a:ext uri="{FF2B5EF4-FFF2-40B4-BE49-F238E27FC236}">
                  <a16:creationId xmlns:a16="http://schemas.microsoft.com/office/drawing/2014/main" id="{1E720F71-8B46-B3EC-8464-16C5E7B223D9}"/>
                </a:ext>
              </a:extLst>
            </p:cNvPr>
            <p:cNvSpPr/>
            <p:nvPr/>
          </p:nvSpPr>
          <p:spPr>
            <a:xfrm>
              <a:off x="4273714" y="1815546"/>
              <a:ext cx="274530" cy="203627"/>
            </a:xfrm>
            <a:custGeom>
              <a:avLst/>
              <a:gdLst/>
              <a:ahLst/>
              <a:cxnLst/>
              <a:rect l="l" t="t" r="r" b="b"/>
              <a:pathLst>
                <a:path w="2358" h="1749" extrusionOk="0">
                  <a:moveTo>
                    <a:pt x="995" y="662"/>
                  </a:moveTo>
                  <a:cubicBezTo>
                    <a:pt x="1021" y="662"/>
                    <a:pt x="1049" y="666"/>
                    <a:pt x="1078" y="676"/>
                  </a:cubicBezTo>
                  <a:cubicBezTo>
                    <a:pt x="1163" y="715"/>
                    <a:pt x="1163" y="800"/>
                    <a:pt x="1124" y="871"/>
                  </a:cubicBezTo>
                  <a:cubicBezTo>
                    <a:pt x="1085" y="955"/>
                    <a:pt x="1007" y="1020"/>
                    <a:pt x="909" y="1046"/>
                  </a:cubicBezTo>
                  <a:cubicBezTo>
                    <a:pt x="862" y="1056"/>
                    <a:pt x="814" y="1062"/>
                    <a:pt x="769" y="1062"/>
                  </a:cubicBezTo>
                  <a:cubicBezTo>
                    <a:pt x="753" y="1062"/>
                    <a:pt x="737" y="1061"/>
                    <a:pt x="721" y="1059"/>
                  </a:cubicBezTo>
                  <a:cubicBezTo>
                    <a:pt x="663" y="1059"/>
                    <a:pt x="604" y="1040"/>
                    <a:pt x="565" y="1001"/>
                  </a:cubicBezTo>
                  <a:cubicBezTo>
                    <a:pt x="526" y="949"/>
                    <a:pt x="533" y="884"/>
                    <a:pt x="572" y="838"/>
                  </a:cubicBezTo>
                  <a:cubicBezTo>
                    <a:pt x="611" y="793"/>
                    <a:pt x="663" y="761"/>
                    <a:pt x="721" y="741"/>
                  </a:cubicBezTo>
                  <a:cubicBezTo>
                    <a:pt x="779" y="715"/>
                    <a:pt x="844" y="696"/>
                    <a:pt x="916" y="676"/>
                  </a:cubicBezTo>
                  <a:cubicBezTo>
                    <a:pt x="942" y="666"/>
                    <a:pt x="968" y="662"/>
                    <a:pt x="995" y="662"/>
                  </a:cubicBezTo>
                  <a:close/>
                  <a:moveTo>
                    <a:pt x="2312" y="1"/>
                  </a:moveTo>
                  <a:cubicBezTo>
                    <a:pt x="2228" y="196"/>
                    <a:pt x="2104" y="377"/>
                    <a:pt x="1948" y="533"/>
                  </a:cubicBezTo>
                  <a:cubicBezTo>
                    <a:pt x="1826" y="641"/>
                    <a:pt x="1664" y="715"/>
                    <a:pt x="1505" y="715"/>
                  </a:cubicBezTo>
                  <a:cubicBezTo>
                    <a:pt x="1453" y="715"/>
                    <a:pt x="1401" y="707"/>
                    <a:pt x="1351" y="689"/>
                  </a:cubicBezTo>
                  <a:cubicBezTo>
                    <a:pt x="1273" y="650"/>
                    <a:pt x="1195" y="618"/>
                    <a:pt x="1117" y="592"/>
                  </a:cubicBezTo>
                  <a:cubicBezTo>
                    <a:pt x="1086" y="587"/>
                    <a:pt x="1055" y="585"/>
                    <a:pt x="1023" y="585"/>
                  </a:cubicBezTo>
                  <a:cubicBezTo>
                    <a:pt x="910" y="585"/>
                    <a:pt x="798" y="612"/>
                    <a:pt x="702" y="663"/>
                  </a:cubicBezTo>
                  <a:cubicBezTo>
                    <a:pt x="611" y="689"/>
                    <a:pt x="539" y="748"/>
                    <a:pt x="487" y="819"/>
                  </a:cubicBezTo>
                  <a:cubicBezTo>
                    <a:pt x="468" y="877"/>
                    <a:pt x="442" y="929"/>
                    <a:pt x="416" y="981"/>
                  </a:cubicBezTo>
                  <a:cubicBezTo>
                    <a:pt x="377" y="1016"/>
                    <a:pt x="329" y="1034"/>
                    <a:pt x="282" y="1034"/>
                  </a:cubicBezTo>
                  <a:cubicBezTo>
                    <a:pt x="242" y="1034"/>
                    <a:pt x="202" y="1021"/>
                    <a:pt x="169" y="994"/>
                  </a:cubicBezTo>
                  <a:cubicBezTo>
                    <a:pt x="91" y="936"/>
                    <a:pt x="33" y="864"/>
                    <a:pt x="0" y="780"/>
                  </a:cubicBezTo>
                  <a:lnTo>
                    <a:pt x="0" y="780"/>
                  </a:lnTo>
                  <a:cubicBezTo>
                    <a:pt x="13" y="1001"/>
                    <a:pt x="98" y="1209"/>
                    <a:pt x="240" y="1378"/>
                  </a:cubicBezTo>
                  <a:cubicBezTo>
                    <a:pt x="390" y="1566"/>
                    <a:pt x="604" y="1696"/>
                    <a:pt x="838" y="1741"/>
                  </a:cubicBezTo>
                  <a:cubicBezTo>
                    <a:pt x="886" y="1746"/>
                    <a:pt x="933" y="1748"/>
                    <a:pt x="981" y="1748"/>
                  </a:cubicBezTo>
                  <a:cubicBezTo>
                    <a:pt x="1127" y="1748"/>
                    <a:pt x="1272" y="1725"/>
                    <a:pt x="1409" y="1676"/>
                  </a:cubicBezTo>
                  <a:cubicBezTo>
                    <a:pt x="1682" y="1605"/>
                    <a:pt x="1974" y="1507"/>
                    <a:pt x="2137" y="1280"/>
                  </a:cubicBezTo>
                  <a:cubicBezTo>
                    <a:pt x="2234" y="1111"/>
                    <a:pt x="2293" y="916"/>
                    <a:pt x="2293" y="715"/>
                  </a:cubicBezTo>
                  <a:cubicBezTo>
                    <a:pt x="2293" y="520"/>
                    <a:pt x="2312" y="325"/>
                    <a:pt x="2345" y="131"/>
                  </a:cubicBezTo>
                  <a:cubicBezTo>
                    <a:pt x="2358" y="85"/>
                    <a:pt x="2332" y="40"/>
                    <a:pt x="2312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9" name="Google Shape;1815;p42">
              <a:extLst>
                <a:ext uri="{FF2B5EF4-FFF2-40B4-BE49-F238E27FC236}">
                  <a16:creationId xmlns:a16="http://schemas.microsoft.com/office/drawing/2014/main" id="{10CA7B31-75DD-F41D-C142-F9216B4D0947}"/>
                </a:ext>
              </a:extLst>
            </p:cNvPr>
            <p:cNvSpPr/>
            <p:nvPr/>
          </p:nvSpPr>
          <p:spPr>
            <a:xfrm>
              <a:off x="4370461" y="1817874"/>
              <a:ext cx="78005" cy="62055"/>
            </a:xfrm>
            <a:custGeom>
              <a:avLst/>
              <a:gdLst/>
              <a:ahLst/>
              <a:cxnLst/>
              <a:rect l="l" t="t" r="r" b="b"/>
              <a:pathLst>
                <a:path w="670" h="533" extrusionOk="0">
                  <a:moveTo>
                    <a:pt x="585" y="46"/>
                  </a:moveTo>
                  <a:cubicBezTo>
                    <a:pt x="591" y="104"/>
                    <a:pt x="617" y="279"/>
                    <a:pt x="533" y="390"/>
                  </a:cubicBezTo>
                  <a:cubicBezTo>
                    <a:pt x="494" y="448"/>
                    <a:pt x="429" y="481"/>
                    <a:pt x="364" y="487"/>
                  </a:cubicBezTo>
                  <a:cubicBezTo>
                    <a:pt x="351" y="490"/>
                    <a:pt x="337" y="491"/>
                    <a:pt x="324" y="491"/>
                  </a:cubicBezTo>
                  <a:cubicBezTo>
                    <a:pt x="271" y="491"/>
                    <a:pt x="217" y="472"/>
                    <a:pt x="176" y="435"/>
                  </a:cubicBezTo>
                  <a:cubicBezTo>
                    <a:pt x="72" y="344"/>
                    <a:pt x="52" y="169"/>
                    <a:pt x="46" y="111"/>
                  </a:cubicBezTo>
                  <a:lnTo>
                    <a:pt x="585" y="46"/>
                  </a:lnTo>
                  <a:close/>
                  <a:moveTo>
                    <a:pt x="598" y="0"/>
                  </a:moveTo>
                  <a:lnTo>
                    <a:pt x="20" y="72"/>
                  </a:lnTo>
                  <a:cubicBezTo>
                    <a:pt x="13" y="72"/>
                    <a:pt x="0" y="85"/>
                    <a:pt x="7" y="91"/>
                  </a:cubicBezTo>
                  <a:cubicBezTo>
                    <a:pt x="7" y="104"/>
                    <a:pt x="13" y="344"/>
                    <a:pt x="150" y="468"/>
                  </a:cubicBezTo>
                  <a:cubicBezTo>
                    <a:pt x="202" y="507"/>
                    <a:pt x="260" y="533"/>
                    <a:pt x="325" y="533"/>
                  </a:cubicBezTo>
                  <a:lnTo>
                    <a:pt x="371" y="526"/>
                  </a:lnTo>
                  <a:cubicBezTo>
                    <a:pt x="449" y="520"/>
                    <a:pt x="520" y="481"/>
                    <a:pt x="565" y="416"/>
                  </a:cubicBezTo>
                  <a:cubicBezTo>
                    <a:pt x="669" y="266"/>
                    <a:pt x="617" y="26"/>
                    <a:pt x="617" y="20"/>
                  </a:cubicBezTo>
                  <a:cubicBezTo>
                    <a:pt x="617" y="7"/>
                    <a:pt x="611" y="0"/>
                    <a:pt x="59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0" name="Google Shape;1816;p42">
              <a:extLst>
                <a:ext uri="{FF2B5EF4-FFF2-40B4-BE49-F238E27FC236}">
                  <a16:creationId xmlns:a16="http://schemas.microsoft.com/office/drawing/2014/main" id="{46118629-76CC-87AD-E676-D559C11BA8F8}"/>
                </a:ext>
              </a:extLst>
            </p:cNvPr>
            <p:cNvSpPr/>
            <p:nvPr/>
          </p:nvSpPr>
          <p:spPr>
            <a:xfrm>
              <a:off x="4274412" y="1832660"/>
              <a:ext cx="76491" cy="62404"/>
            </a:xfrm>
            <a:custGeom>
              <a:avLst/>
              <a:gdLst/>
              <a:ahLst/>
              <a:cxnLst/>
              <a:rect l="l" t="t" r="r" b="b"/>
              <a:pathLst>
                <a:path w="657" h="536" extrusionOk="0">
                  <a:moveTo>
                    <a:pt x="540" y="42"/>
                  </a:moveTo>
                  <a:cubicBezTo>
                    <a:pt x="579" y="152"/>
                    <a:pt x="579" y="269"/>
                    <a:pt x="540" y="373"/>
                  </a:cubicBezTo>
                  <a:cubicBezTo>
                    <a:pt x="491" y="452"/>
                    <a:pt x="411" y="495"/>
                    <a:pt x="330" y="495"/>
                  </a:cubicBezTo>
                  <a:cubicBezTo>
                    <a:pt x="290" y="495"/>
                    <a:pt x="251" y="485"/>
                    <a:pt x="215" y="464"/>
                  </a:cubicBezTo>
                  <a:cubicBezTo>
                    <a:pt x="124" y="393"/>
                    <a:pt x="66" y="295"/>
                    <a:pt x="46" y="185"/>
                  </a:cubicBezTo>
                  <a:lnTo>
                    <a:pt x="540" y="42"/>
                  </a:lnTo>
                  <a:close/>
                  <a:moveTo>
                    <a:pt x="552" y="1"/>
                  </a:moveTo>
                  <a:cubicBezTo>
                    <a:pt x="550" y="1"/>
                    <a:pt x="548" y="1"/>
                    <a:pt x="546" y="3"/>
                  </a:cubicBezTo>
                  <a:lnTo>
                    <a:pt x="14" y="146"/>
                  </a:lnTo>
                  <a:cubicBezTo>
                    <a:pt x="7" y="152"/>
                    <a:pt x="1" y="159"/>
                    <a:pt x="1" y="172"/>
                  </a:cubicBezTo>
                  <a:cubicBezTo>
                    <a:pt x="1" y="178"/>
                    <a:pt x="46" y="406"/>
                    <a:pt x="189" y="503"/>
                  </a:cubicBezTo>
                  <a:cubicBezTo>
                    <a:pt x="228" y="523"/>
                    <a:pt x="273" y="536"/>
                    <a:pt x="325" y="536"/>
                  </a:cubicBezTo>
                  <a:cubicBezTo>
                    <a:pt x="351" y="536"/>
                    <a:pt x="377" y="536"/>
                    <a:pt x="403" y="523"/>
                  </a:cubicBezTo>
                  <a:cubicBezTo>
                    <a:pt x="481" y="510"/>
                    <a:pt x="540" y="458"/>
                    <a:pt x="579" y="393"/>
                  </a:cubicBezTo>
                  <a:cubicBezTo>
                    <a:pt x="657" y="237"/>
                    <a:pt x="566" y="23"/>
                    <a:pt x="566" y="16"/>
                  </a:cubicBezTo>
                  <a:cubicBezTo>
                    <a:pt x="566" y="7"/>
                    <a:pt x="559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1" name="Google Shape;1817;p42">
              <a:extLst>
                <a:ext uri="{FF2B5EF4-FFF2-40B4-BE49-F238E27FC236}">
                  <a16:creationId xmlns:a16="http://schemas.microsoft.com/office/drawing/2014/main" id="{4E61AE79-E3E7-8FD9-A315-DADDED76DB04}"/>
                </a:ext>
              </a:extLst>
            </p:cNvPr>
            <p:cNvSpPr/>
            <p:nvPr/>
          </p:nvSpPr>
          <p:spPr>
            <a:xfrm>
              <a:off x="4338678" y="1834406"/>
              <a:ext cx="38653" cy="14553"/>
            </a:xfrm>
            <a:custGeom>
              <a:avLst/>
              <a:gdLst/>
              <a:ahLst/>
              <a:cxnLst/>
              <a:rect l="l" t="t" r="r" b="b"/>
              <a:pathLst>
                <a:path w="332" h="125" extrusionOk="0">
                  <a:moveTo>
                    <a:pt x="201" y="1"/>
                  </a:moveTo>
                  <a:cubicBezTo>
                    <a:pt x="127" y="1"/>
                    <a:pt x="54" y="34"/>
                    <a:pt x="7" y="98"/>
                  </a:cubicBezTo>
                  <a:cubicBezTo>
                    <a:pt x="1" y="105"/>
                    <a:pt x="7" y="118"/>
                    <a:pt x="14" y="124"/>
                  </a:cubicBezTo>
                  <a:lnTo>
                    <a:pt x="27" y="124"/>
                  </a:lnTo>
                  <a:cubicBezTo>
                    <a:pt x="33" y="124"/>
                    <a:pt x="40" y="124"/>
                    <a:pt x="40" y="118"/>
                  </a:cubicBezTo>
                  <a:cubicBezTo>
                    <a:pt x="82" y="68"/>
                    <a:pt x="142" y="39"/>
                    <a:pt x="203" y="39"/>
                  </a:cubicBezTo>
                  <a:cubicBezTo>
                    <a:pt x="236" y="39"/>
                    <a:pt x="269" y="48"/>
                    <a:pt x="299" y="66"/>
                  </a:cubicBezTo>
                  <a:cubicBezTo>
                    <a:pt x="312" y="66"/>
                    <a:pt x="319" y="66"/>
                    <a:pt x="325" y="53"/>
                  </a:cubicBezTo>
                  <a:cubicBezTo>
                    <a:pt x="332" y="40"/>
                    <a:pt x="325" y="34"/>
                    <a:pt x="312" y="27"/>
                  </a:cubicBezTo>
                  <a:cubicBezTo>
                    <a:pt x="277" y="9"/>
                    <a:pt x="239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2" name="Google Shape;1818;p42">
              <a:extLst>
                <a:ext uri="{FF2B5EF4-FFF2-40B4-BE49-F238E27FC236}">
                  <a16:creationId xmlns:a16="http://schemas.microsoft.com/office/drawing/2014/main" id="{73DEC01D-52E4-F58E-30C4-1FB42D991640}"/>
                </a:ext>
              </a:extLst>
            </p:cNvPr>
            <p:cNvSpPr/>
            <p:nvPr/>
          </p:nvSpPr>
          <p:spPr>
            <a:xfrm>
              <a:off x="4439267" y="1817874"/>
              <a:ext cx="115843" cy="13156"/>
            </a:xfrm>
            <a:custGeom>
              <a:avLst/>
              <a:gdLst/>
              <a:ahLst/>
              <a:cxnLst/>
              <a:rect l="l" t="t" r="r" b="b"/>
              <a:pathLst>
                <a:path w="995" h="113" extrusionOk="0">
                  <a:moveTo>
                    <a:pt x="968" y="0"/>
                  </a:moveTo>
                  <a:lnTo>
                    <a:pt x="20" y="72"/>
                  </a:lnTo>
                  <a:cubicBezTo>
                    <a:pt x="7" y="72"/>
                    <a:pt x="0" y="85"/>
                    <a:pt x="0" y="98"/>
                  </a:cubicBezTo>
                  <a:cubicBezTo>
                    <a:pt x="0" y="103"/>
                    <a:pt x="9" y="112"/>
                    <a:pt x="16" y="112"/>
                  </a:cubicBezTo>
                  <a:cubicBezTo>
                    <a:pt x="17" y="112"/>
                    <a:pt x="19" y="112"/>
                    <a:pt x="20" y="111"/>
                  </a:cubicBezTo>
                  <a:lnTo>
                    <a:pt x="968" y="46"/>
                  </a:lnTo>
                  <a:cubicBezTo>
                    <a:pt x="994" y="46"/>
                    <a:pt x="994" y="0"/>
                    <a:pt x="96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3" name="Google Shape;1819;p42">
              <a:extLst>
                <a:ext uri="{FF2B5EF4-FFF2-40B4-BE49-F238E27FC236}">
                  <a16:creationId xmlns:a16="http://schemas.microsoft.com/office/drawing/2014/main" id="{0B78E9F8-A816-C385-A055-F31B2C9E526A}"/>
                </a:ext>
              </a:extLst>
            </p:cNvPr>
            <p:cNvSpPr/>
            <p:nvPr/>
          </p:nvSpPr>
          <p:spPr>
            <a:xfrm>
              <a:off x="4260791" y="1855595"/>
              <a:ext cx="20607" cy="8499"/>
            </a:xfrm>
            <a:custGeom>
              <a:avLst/>
              <a:gdLst/>
              <a:ahLst/>
              <a:cxnLst/>
              <a:rect l="l" t="t" r="r" b="b"/>
              <a:pathLst>
                <a:path w="177" h="73" extrusionOk="0">
                  <a:moveTo>
                    <a:pt x="144" y="1"/>
                  </a:moveTo>
                  <a:lnTo>
                    <a:pt x="20" y="33"/>
                  </a:lnTo>
                  <a:cubicBezTo>
                    <a:pt x="7" y="33"/>
                    <a:pt x="1" y="40"/>
                    <a:pt x="1" y="53"/>
                  </a:cubicBezTo>
                  <a:cubicBezTo>
                    <a:pt x="7" y="66"/>
                    <a:pt x="14" y="72"/>
                    <a:pt x="20" y="72"/>
                  </a:cubicBezTo>
                  <a:lnTo>
                    <a:pt x="27" y="72"/>
                  </a:lnTo>
                  <a:lnTo>
                    <a:pt x="157" y="40"/>
                  </a:lnTo>
                  <a:cubicBezTo>
                    <a:pt x="163" y="40"/>
                    <a:pt x="176" y="27"/>
                    <a:pt x="170" y="20"/>
                  </a:cubicBezTo>
                  <a:cubicBezTo>
                    <a:pt x="170" y="7"/>
                    <a:pt x="157" y="1"/>
                    <a:pt x="14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4" name="Google Shape;1820;p42">
              <a:extLst>
                <a:ext uri="{FF2B5EF4-FFF2-40B4-BE49-F238E27FC236}">
                  <a16:creationId xmlns:a16="http://schemas.microsoft.com/office/drawing/2014/main" id="{2360210B-E905-51A7-CCAA-D936AB2C9783}"/>
                </a:ext>
              </a:extLst>
            </p:cNvPr>
            <p:cNvSpPr/>
            <p:nvPr/>
          </p:nvSpPr>
          <p:spPr>
            <a:xfrm>
              <a:off x="4251710" y="4610161"/>
              <a:ext cx="354048" cy="121315"/>
            </a:xfrm>
            <a:custGeom>
              <a:avLst/>
              <a:gdLst/>
              <a:ahLst/>
              <a:cxnLst/>
              <a:rect l="l" t="t" r="r" b="b"/>
              <a:pathLst>
                <a:path w="3041" h="1042" extrusionOk="0">
                  <a:moveTo>
                    <a:pt x="2897" y="0"/>
                  </a:moveTo>
                  <a:lnTo>
                    <a:pt x="1858" y="26"/>
                  </a:lnTo>
                  <a:cubicBezTo>
                    <a:pt x="1163" y="533"/>
                    <a:pt x="1" y="364"/>
                    <a:pt x="14" y="1000"/>
                  </a:cubicBezTo>
                  <a:cubicBezTo>
                    <a:pt x="287" y="1030"/>
                    <a:pt x="536" y="1042"/>
                    <a:pt x="761" y="1042"/>
                  </a:cubicBezTo>
                  <a:cubicBezTo>
                    <a:pt x="1784" y="1042"/>
                    <a:pt x="2300" y="793"/>
                    <a:pt x="2300" y="793"/>
                  </a:cubicBezTo>
                  <a:lnTo>
                    <a:pt x="2300" y="994"/>
                  </a:lnTo>
                  <a:lnTo>
                    <a:pt x="2832" y="929"/>
                  </a:lnTo>
                  <a:cubicBezTo>
                    <a:pt x="2832" y="929"/>
                    <a:pt x="3040" y="416"/>
                    <a:pt x="2897" y="0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5" name="Google Shape;1821;p42">
              <a:extLst>
                <a:ext uri="{FF2B5EF4-FFF2-40B4-BE49-F238E27FC236}">
                  <a16:creationId xmlns:a16="http://schemas.microsoft.com/office/drawing/2014/main" id="{986746BB-DBDB-D58F-7040-C6D459CBFA94}"/>
                </a:ext>
              </a:extLst>
            </p:cNvPr>
            <p:cNvSpPr/>
            <p:nvPr/>
          </p:nvSpPr>
          <p:spPr>
            <a:xfrm>
              <a:off x="4731838" y="4601080"/>
              <a:ext cx="354048" cy="121315"/>
            </a:xfrm>
            <a:custGeom>
              <a:avLst/>
              <a:gdLst/>
              <a:ahLst/>
              <a:cxnLst/>
              <a:rect l="l" t="t" r="r" b="b"/>
              <a:pathLst>
                <a:path w="3041" h="1042" extrusionOk="0">
                  <a:moveTo>
                    <a:pt x="2897" y="0"/>
                  </a:moveTo>
                  <a:lnTo>
                    <a:pt x="1852" y="26"/>
                  </a:lnTo>
                  <a:cubicBezTo>
                    <a:pt x="1163" y="533"/>
                    <a:pt x="1" y="370"/>
                    <a:pt x="7" y="1000"/>
                  </a:cubicBezTo>
                  <a:cubicBezTo>
                    <a:pt x="282" y="1030"/>
                    <a:pt x="532" y="1042"/>
                    <a:pt x="757" y="1042"/>
                  </a:cubicBezTo>
                  <a:cubicBezTo>
                    <a:pt x="1784" y="1042"/>
                    <a:pt x="2300" y="793"/>
                    <a:pt x="2300" y="793"/>
                  </a:cubicBezTo>
                  <a:lnTo>
                    <a:pt x="2300" y="994"/>
                  </a:lnTo>
                  <a:lnTo>
                    <a:pt x="2832" y="929"/>
                  </a:lnTo>
                  <a:cubicBezTo>
                    <a:pt x="2832" y="929"/>
                    <a:pt x="3040" y="416"/>
                    <a:pt x="2897" y="0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3" name="Google Shape;1822;p42">
              <a:extLst>
                <a:ext uri="{FF2B5EF4-FFF2-40B4-BE49-F238E27FC236}">
                  <a16:creationId xmlns:a16="http://schemas.microsoft.com/office/drawing/2014/main" id="{473D08AC-A807-86A2-2321-4CB89E670145}"/>
                </a:ext>
              </a:extLst>
            </p:cNvPr>
            <p:cNvSpPr/>
            <p:nvPr/>
          </p:nvSpPr>
          <p:spPr>
            <a:xfrm>
              <a:off x="4331925" y="3058593"/>
              <a:ext cx="756180" cy="1572902"/>
            </a:xfrm>
            <a:custGeom>
              <a:avLst/>
              <a:gdLst/>
              <a:ahLst/>
              <a:cxnLst/>
              <a:rect l="l" t="t" r="r" b="b"/>
              <a:pathLst>
                <a:path w="6495" h="13510" extrusionOk="0">
                  <a:moveTo>
                    <a:pt x="5527" y="1"/>
                  </a:moveTo>
                  <a:lnTo>
                    <a:pt x="3066" y="40"/>
                  </a:lnTo>
                  <a:lnTo>
                    <a:pt x="929" y="72"/>
                  </a:lnTo>
                  <a:cubicBezTo>
                    <a:pt x="929" y="72"/>
                    <a:pt x="0" y="4962"/>
                    <a:pt x="831" y="13373"/>
                  </a:cubicBezTo>
                  <a:cubicBezTo>
                    <a:pt x="985" y="13466"/>
                    <a:pt x="1247" y="13509"/>
                    <a:pt x="1521" y="13509"/>
                  </a:cubicBezTo>
                  <a:cubicBezTo>
                    <a:pt x="1859" y="13509"/>
                    <a:pt x="2216" y="13443"/>
                    <a:pt x="2410" y="13321"/>
                  </a:cubicBezTo>
                  <a:cubicBezTo>
                    <a:pt x="2410" y="13321"/>
                    <a:pt x="2501" y="7229"/>
                    <a:pt x="2994" y="2222"/>
                  </a:cubicBezTo>
                  <a:cubicBezTo>
                    <a:pt x="3085" y="2222"/>
                    <a:pt x="4020" y="8456"/>
                    <a:pt x="5066" y="13321"/>
                  </a:cubicBezTo>
                  <a:cubicBezTo>
                    <a:pt x="5239" y="13429"/>
                    <a:pt x="5511" y="13484"/>
                    <a:pt x="5784" y="13484"/>
                  </a:cubicBezTo>
                  <a:cubicBezTo>
                    <a:pt x="6052" y="13484"/>
                    <a:pt x="6321" y="13430"/>
                    <a:pt x="6495" y="13321"/>
                  </a:cubicBezTo>
                  <a:cubicBezTo>
                    <a:pt x="6495" y="13321"/>
                    <a:pt x="6196" y="7839"/>
                    <a:pt x="55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4" name="Google Shape;1823;p42">
              <a:extLst>
                <a:ext uri="{FF2B5EF4-FFF2-40B4-BE49-F238E27FC236}">
                  <a16:creationId xmlns:a16="http://schemas.microsoft.com/office/drawing/2014/main" id="{B96E5DA8-ED1A-9827-A802-9E1C6C0759BD}"/>
                </a:ext>
              </a:extLst>
            </p:cNvPr>
            <p:cNvSpPr/>
            <p:nvPr/>
          </p:nvSpPr>
          <p:spPr>
            <a:xfrm>
              <a:off x="3960652" y="1760361"/>
              <a:ext cx="666999" cy="529268"/>
            </a:xfrm>
            <a:custGeom>
              <a:avLst/>
              <a:gdLst/>
              <a:ahLst/>
              <a:cxnLst/>
              <a:rect l="l" t="t" r="r" b="b"/>
              <a:pathLst>
                <a:path w="5729" h="4546" extrusionOk="0">
                  <a:moveTo>
                    <a:pt x="1786" y="1"/>
                  </a:moveTo>
                  <a:cubicBezTo>
                    <a:pt x="1241" y="1001"/>
                    <a:pt x="663" y="2072"/>
                    <a:pt x="215" y="3124"/>
                  </a:cubicBezTo>
                  <a:cubicBezTo>
                    <a:pt x="0" y="3644"/>
                    <a:pt x="325" y="4229"/>
                    <a:pt x="884" y="4313"/>
                  </a:cubicBezTo>
                  <a:cubicBezTo>
                    <a:pt x="2064" y="4492"/>
                    <a:pt x="3065" y="4546"/>
                    <a:pt x="3845" y="4546"/>
                  </a:cubicBezTo>
                  <a:cubicBezTo>
                    <a:pt x="5050" y="4546"/>
                    <a:pt x="5729" y="4417"/>
                    <a:pt x="5729" y="4417"/>
                  </a:cubicBezTo>
                  <a:lnTo>
                    <a:pt x="3546" y="3306"/>
                  </a:lnTo>
                  <a:cubicBezTo>
                    <a:pt x="3096" y="3375"/>
                    <a:pt x="2738" y="3406"/>
                    <a:pt x="2368" y="3406"/>
                  </a:cubicBezTo>
                  <a:cubicBezTo>
                    <a:pt x="2040" y="3406"/>
                    <a:pt x="1701" y="3382"/>
                    <a:pt x="1280" y="3339"/>
                  </a:cubicBezTo>
                  <a:cubicBezTo>
                    <a:pt x="1812" y="1468"/>
                    <a:pt x="2416" y="358"/>
                    <a:pt x="2416" y="358"/>
                  </a:cubicBezTo>
                  <a:lnTo>
                    <a:pt x="1786" y="1"/>
                  </a:ln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5" name="Google Shape;1824;p42">
              <a:extLst>
                <a:ext uri="{FF2B5EF4-FFF2-40B4-BE49-F238E27FC236}">
                  <a16:creationId xmlns:a16="http://schemas.microsoft.com/office/drawing/2014/main" id="{84D4800D-6FFC-AA59-AFAA-D5491FAC9F43}"/>
                </a:ext>
              </a:extLst>
            </p:cNvPr>
            <p:cNvSpPr/>
            <p:nvPr/>
          </p:nvSpPr>
          <p:spPr>
            <a:xfrm>
              <a:off x="4166255" y="1578043"/>
              <a:ext cx="129465" cy="250547"/>
            </a:xfrm>
            <a:custGeom>
              <a:avLst/>
              <a:gdLst/>
              <a:ahLst/>
              <a:cxnLst/>
              <a:rect l="l" t="t" r="r" b="b"/>
              <a:pathLst>
                <a:path w="1112" h="2152" extrusionOk="0">
                  <a:moveTo>
                    <a:pt x="576" y="1"/>
                  </a:moveTo>
                  <a:cubicBezTo>
                    <a:pt x="516" y="1"/>
                    <a:pt x="91" y="622"/>
                    <a:pt x="46" y="781"/>
                  </a:cubicBezTo>
                  <a:cubicBezTo>
                    <a:pt x="1" y="937"/>
                    <a:pt x="27" y="1729"/>
                    <a:pt x="27" y="1729"/>
                  </a:cubicBezTo>
                  <a:lnTo>
                    <a:pt x="501" y="2151"/>
                  </a:lnTo>
                  <a:cubicBezTo>
                    <a:pt x="1034" y="1554"/>
                    <a:pt x="670" y="1183"/>
                    <a:pt x="670" y="1183"/>
                  </a:cubicBezTo>
                  <a:cubicBezTo>
                    <a:pt x="670" y="1183"/>
                    <a:pt x="1111" y="839"/>
                    <a:pt x="1072" y="768"/>
                  </a:cubicBezTo>
                  <a:cubicBezTo>
                    <a:pt x="1068" y="758"/>
                    <a:pt x="1058" y="754"/>
                    <a:pt x="1043" y="754"/>
                  </a:cubicBezTo>
                  <a:cubicBezTo>
                    <a:pt x="940" y="754"/>
                    <a:pt x="611" y="963"/>
                    <a:pt x="611" y="963"/>
                  </a:cubicBezTo>
                  <a:cubicBezTo>
                    <a:pt x="611" y="963"/>
                    <a:pt x="1072" y="463"/>
                    <a:pt x="1034" y="424"/>
                  </a:cubicBezTo>
                  <a:cubicBezTo>
                    <a:pt x="1032" y="422"/>
                    <a:pt x="1028" y="421"/>
                    <a:pt x="1024" y="421"/>
                  </a:cubicBezTo>
                  <a:cubicBezTo>
                    <a:pt x="947" y="421"/>
                    <a:pt x="514" y="748"/>
                    <a:pt x="514" y="748"/>
                  </a:cubicBezTo>
                  <a:cubicBezTo>
                    <a:pt x="514" y="748"/>
                    <a:pt x="943" y="222"/>
                    <a:pt x="891" y="164"/>
                  </a:cubicBezTo>
                  <a:cubicBezTo>
                    <a:pt x="888" y="161"/>
                    <a:pt x="884" y="159"/>
                    <a:pt x="878" y="159"/>
                  </a:cubicBezTo>
                  <a:cubicBezTo>
                    <a:pt x="782" y="159"/>
                    <a:pt x="319" y="657"/>
                    <a:pt x="319" y="657"/>
                  </a:cubicBezTo>
                  <a:cubicBezTo>
                    <a:pt x="319" y="657"/>
                    <a:pt x="624" y="34"/>
                    <a:pt x="579" y="1"/>
                  </a:cubicBezTo>
                  <a:cubicBezTo>
                    <a:pt x="578" y="1"/>
                    <a:pt x="577" y="1"/>
                    <a:pt x="576" y="1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6" name="Google Shape;1825;p42">
              <a:extLst>
                <a:ext uri="{FF2B5EF4-FFF2-40B4-BE49-F238E27FC236}">
                  <a16:creationId xmlns:a16="http://schemas.microsoft.com/office/drawing/2014/main" id="{E757E4B3-4C11-DAEC-DDD8-A50CBBDA1655}"/>
                </a:ext>
              </a:extLst>
            </p:cNvPr>
            <p:cNvSpPr/>
            <p:nvPr/>
          </p:nvSpPr>
          <p:spPr>
            <a:xfrm>
              <a:off x="3947846" y="1824394"/>
              <a:ext cx="412843" cy="470706"/>
            </a:xfrm>
            <a:custGeom>
              <a:avLst/>
              <a:gdLst/>
              <a:ahLst/>
              <a:cxnLst/>
              <a:rect l="l" t="t" r="r" b="b"/>
              <a:pathLst>
                <a:path w="3546" h="4043" extrusionOk="0">
                  <a:moveTo>
                    <a:pt x="1619" y="1"/>
                  </a:moveTo>
                  <a:cubicBezTo>
                    <a:pt x="1591" y="1"/>
                    <a:pt x="1562" y="1"/>
                    <a:pt x="1533" y="3"/>
                  </a:cubicBezTo>
                  <a:cubicBezTo>
                    <a:pt x="1533" y="3"/>
                    <a:pt x="786" y="1399"/>
                    <a:pt x="247" y="2581"/>
                  </a:cubicBezTo>
                  <a:cubicBezTo>
                    <a:pt x="0" y="3126"/>
                    <a:pt x="344" y="3763"/>
                    <a:pt x="935" y="3854"/>
                  </a:cubicBezTo>
                  <a:cubicBezTo>
                    <a:pt x="1760" y="3978"/>
                    <a:pt x="2596" y="4043"/>
                    <a:pt x="3427" y="4043"/>
                  </a:cubicBezTo>
                  <a:cubicBezTo>
                    <a:pt x="3467" y="4043"/>
                    <a:pt x="3506" y="4042"/>
                    <a:pt x="3546" y="4042"/>
                  </a:cubicBezTo>
                  <a:lnTo>
                    <a:pt x="3208" y="2724"/>
                  </a:lnTo>
                  <a:cubicBezTo>
                    <a:pt x="2875" y="2762"/>
                    <a:pt x="2540" y="2782"/>
                    <a:pt x="2204" y="2782"/>
                  </a:cubicBezTo>
                  <a:cubicBezTo>
                    <a:pt x="1963" y="2782"/>
                    <a:pt x="1722" y="2771"/>
                    <a:pt x="1481" y="2750"/>
                  </a:cubicBezTo>
                  <a:cubicBezTo>
                    <a:pt x="1481" y="2750"/>
                    <a:pt x="1987" y="970"/>
                    <a:pt x="2403" y="353"/>
                  </a:cubicBezTo>
                  <a:cubicBezTo>
                    <a:pt x="2403" y="353"/>
                    <a:pt x="2271" y="1"/>
                    <a:pt x="1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7" name="Google Shape;1826;p42">
              <a:extLst>
                <a:ext uri="{FF2B5EF4-FFF2-40B4-BE49-F238E27FC236}">
                  <a16:creationId xmlns:a16="http://schemas.microsoft.com/office/drawing/2014/main" id="{B37E06F6-CAFE-1849-1D26-3C8017545CC0}"/>
                </a:ext>
              </a:extLst>
            </p:cNvPr>
            <p:cNvSpPr/>
            <p:nvPr/>
          </p:nvSpPr>
          <p:spPr>
            <a:xfrm>
              <a:off x="4410976" y="3073961"/>
              <a:ext cx="587131" cy="88832"/>
            </a:xfrm>
            <a:custGeom>
              <a:avLst/>
              <a:gdLst/>
              <a:ahLst/>
              <a:cxnLst/>
              <a:rect l="l" t="t" r="r" b="b"/>
              <a:pathLst>
                <a:path w="5043" h="763" extrusionOk="0">
                  <a:moveTo>
                    <a:pt x="4834" y="1"/>
                  </a:moveTo>
                  <a:cubicBezTo>
                    <a:pt x="4816" y="1"/>
                    <a:pt x="4797" y="4"/>
                    <a:pt x="4777" y="11"/>
                  </a:cubicBezTo>
                  <a:cubicBezTo>
                    <a:pt x="3983" y="296"/>
                    <a:pt x="3150" y="439"/>
                    <a:pt x="2316" y="439"/>
                  </a:cubicBezTo>
                  <a:cubicBezTo>
                    <a:pt x="1628" y="439"/>
                    <a:pt x="939" y="342"/>
                    <a:pt x="269" y="148"/>
                  </a:cubicBezTo>
                  <a:cubicBezTo>
                    <a:pt x="252" y="143"/>
                    <a:pt x="236" y="141"/>
                    <a:pt x="221" y="141"/>
                  </a:cubicBezTo>
                  <a:cubicBezTo>
                    <a:pt x="56" y="141"/>
                    <a:pt x="1" y="406"/>
                    <a:pt x="185" y="460"/>
                  </a:cubicBezTo>
                  <a:cubicBezTo>
                    <a:pt x="884" y="661"/>
                    <a:pt x="1605" y="762"/>
                    <a:pt x="2327" y="762"/>
                  </a:cubicBezTo>
                  <a:cubicBezTo>
                    <a:pt x="2839" y="762"/>
                    <a:pt x="3350" y="711"/>
                    <a:pt x="3854" y="609"/>
                  </a:cubicBezTo>
                  <a:cubicBezTo>
                    <a:pt x="4199" y="538"/>
                    <a:pt x="4536" y="440"/>
                    <a:pt x="4867" y="323"/>
                  </a:cubicBezTo>
                  <a:cubicBezTo>
                    <a:pt x="5042" y="259"/>
                    <a:pt x="4992" y="1"/>
                    <a:pt x="4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8" name="Google Shape;1827;p42">
              <a:extLst>
                <a:ext uri="{FF2B5EF4-FFF2-40B4-BE49-F238E27FC236}">
                  <a16:creationId xmlns:a16="http://schemas.microsoft.com/office/drawing/2014/main" id="{76894C25-A49C-EB9E-B7F8-6A78455656F2}"/>
                </a:ext>
              </a:extLst>
            </p:cNvPr>
            <p:cNvSpPr/>
            <p:nvPr/>
          </p:nvSpPr>
          <p:spPr>
            <a:xfrm>
              <a:off x="4321331" y="2040475"/>
              <a:ext cx="663972" cy="1093347"/>
            </a:xfrm>
            <a:custGeom>
              <a:avLst/>
              <a:gdLst/>
              <a:ahLst/>
              <a:cxnLst/>
              <a:rect l="l" t="t" r="r" b="b"/>
              <a:pathLst>
                <a:path w="5703" h="9391" extrusionOk="0">
                  <a:moveTo>
                    <a:pt x="2076" y="1"/>
                  </a:moveTo>
                  <a:cubicBezTo>
                    <a:pt x="2065" y="1"/>
                    <a:pt x="2052" y="4"/>
                    <a:pt x="2040" y="11"/>
                  </a:cubicBezTo>
                  <a:cubicBezTo>
                    <a:pt x="1682" y="205"/>
                    <a:pt x="1280" y="316"/>
                    <a:pt x="871" y="316"/>
                  </a:cubicBezTo>
                  <a:cubicBezTo>
                    <a:pt x="760" y="316"/>
                    <a:pt x="760" y="478"/>
                    <a:pt x="871" y="478"/>
                  </a:cubicBezTo>
                  <a:lnTo>
                    <a:pt x="909" y="478"/>
                  </a:lnTo>
                  <a:cubicBezTo>
                    <a:pt x="922" y="524"/>
                    <a:pt x="935" y="576"/>
                    <a:pt x="948" y="621"/>
                  </a:cubicBezTo>
                  <a:cubicBezTo>
                    <a:pt x="643" y="738"/>
                    <a:pt x="325" y="816"/>
                    <a:pt x="0" y="868"/>
                  </a:cubicBezTo>
                  <a:cubicBezTo>
                    <a:pt x="0" y="868"/>
                    <a:pt x="812" y="4225"/>
                    <a:pt x="916" y="8824"/>
                  </a:cubicBezTo>
                  <a:cubicBezTo>
                    <a:pt x="916" y="8999"/>
                    <a:pt x="1033" y="9148"/>
                    <a:pt x="1202" y="9194"/>
                  </a:cubicBezTo>
                  <a:cubicBezTo>
                    <a:pt x="1754" y="9338"/>
                    <a:pt x="2328" y="9391"/>
                    <a:pt x="2873" y="9391"/>
                  </a:cubicBezTo>
                  <a:cubicBezTo>
                    <a:pt x="3948" y="9391"/>
                    <a:pt x="4912" y="9184"/>
                    <a:pt x="5391" y="9064"/>
                  </a:cubicBezTo>
                  <a:cubicBezTo>
                    <a:pt x="5579" y="9012"/>
                    <a:pt x="5702" y="8837"/>
                    <a:pt x="5683" y="8642"/>
                  </a:cubicBezTo>
                  <a:cubicBezTo>
                    <a:pt x="5215" y="3738"/>
                    <a:pt x="3118" y="504"/>
                    <a:pt x="3118" y="504"/>
                  </a:cubicBezTo>
                  <a:lnTo>
                    <a:pt x="2104" y="394"/>
                  </a:lnTo>
                  <a:cubicBezTo>
                    <a:pt x="2091" y="322"/>
                    <a:pt x="2078" y="251"/>
                    <a:pt x="2065" y="173"/>
                  </a:cubicBezTo>
                  <a:cubicBezTo>
                    <a:pt x="2085" y="166"/>
                    <a:pt x="2098" y="160"/>
                    <a:pt x="2117" y="147"/>
                  </a:cubicBezTo>
                  <a:cubicBezTo>
                    <a:pt x="2184" y="97"/>
                    <a:pt x="2142" y="1"/>
                    <a:pt x="2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9" name="Google Shape;1828;p42">
              <a:extLst>
                <a:ext uri="{FF2B5EF4-FFF2-40B4-BE49-F238E27FC236}">
                  <a16:creationId xmlns:a16="http://schemas.microsoft.com/office/drawing/2014/main" id="{181E2E47-E708-9EC1-FB45-0E8C1E4A5263}"/>
                </a:ext>
              </a:extLst>
            </p:cNvPr>
            <p:cNvSpPr/>
            <p:nvPr/>
          </p:nvSpPr>
          <p:spPr>
            <a:xfrm>
              <a:off x="4468024" y="2944382"/>
              <a:ext cx="234480" cy="1773269"/>
            </a:xfrm>
            <a:custGeom>
              <a:avLst/>
              <a:gdLst/>
              <a:ahLst/>
              <a:cxnLst/>
              <a:rect l="l" t="t" r="r" b="b"/>
              <a:pathLst>
                <a:path w="2014" h="15231" fill="none" extrusionOk="0">
                  <a:moveTo>
                    <a:pt x="2013" y="1748"/>
                  </a:moveTo>
                  <a:lnTo>
                    <a:pt x="2013" y="1008"/>
                  </a:lnTo>
                  <a:cubicBezTo>
                    <a:pt x="2013" y="456"/>
                    <a:pt x="1559" y="1"/>
                    <a:pt x="1007" y="1"/>
                  </a:cubicBezTo>
                  <a:lnTo>
                    <a:pt x="1007" y="1"/>
                  </a:lnTo>
                  <a:cubicBezTo>
                    <a:pt x="448" y="1"/>
                    <a:pt x="0" y="456"/>
                    <a:pt x="0" y="1008"/>
                  </a:cubicBezTo>
                  <a:lnTo>
                    <a:pt x="0" y="15230"/>
                  </a:lnTo>
                </a:path>
              </a:pathLst>
            </a:custGeom>
            <a:noFill/>
            <a:ln w="28575" cap="rnd" cmpd="sng">
              <a:solidFill>
                <a:srgbClr val="45266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0" name="Google Shape;1829;p42">
              <a:extLst>
                <a:ext uri="{FF2B5EF4-FFF2-40B4-BE49-F238E27FC236}">
                  <a16:creationId xmlns:a16="http://schemas.microsoft.com/office/drawing/2014/main" id="{25C60CBF-75DA-F830-EE28-9C5441A47B84}"/>
                </a:ext>
              </a:extLst>
            </p:cNvPr>
            <p:cNvSpPr/>
            <p:nvPr/>
          </p:nvSpPr>
          <p:spPr>
            <a:xfrm>
              <a:off x="4585145" y="2125580"/>
              <a:ext cx="441018" cy="804613"/>
            </a:xfrm>
            <a:custGeom>
              <a:avLst/>
              <a:gdLst/>
              <a:ahLst/>
              <a:cxnLst/>
              <a:rect l="l" t="t" r="r" b="b"/>
              <a:pathLst>
                <a:path w="3788" h="6911" extrusionOk="0">
                  <a:moveTo>
                    <a:pt x="1248" y="0"/>
                  </a:moveTo>
                  <a:lnTo>
                    <a:pt x="1410" y="2449"/>
                  </a:lnTo>
                  <a:cubicBezTo>
                    <a:pt x="1956" y="3111"/>
                    <a:pt x="2215" y="3566"/>
                    <a:pt x="2599" y="4378"/>
                  </a:cubicBezTo>
                  <a:cubicBezTo>
                    <a:pt x="1137" y="5657"/>
                    <a:pt x="1" y="6222"/>
                    <a:pt x="1" y="6222"/>
                  </a:cubicBezTo>
                  <a:lnTo>
                    <a:pt x="358" y="6911"/>
                  </a:lnTo>
                  <a:cubicBezTo>
                    <a:pt x="1456" y="6307"/>
                    <a:pt x="2384" y="5839"/>
                    <a:pt x="3306" y="5177"/>
                  </a:cubicBezTo>
                  <a:cubicBezTo>
                    <a:pt x="3657" y="4923"/>
                    <a:pt x="3787" y="4462"/>
                    <a:pt x="3625" y="4059"/>
                  </a:cubicBezTo>
                  <a:cubicBezTo>
                    <a:pt x="2469" y="1105"/>
                    <a:pt x="1248" y="1"/>
                    <a:pt x="1248" y="0"/>
                  </a:cubicBezTo>
                  <a:close/>
                </a:path>
              </a:pathLst>
            </a:custGeom>
            <a:solidFill>
              <a:srgbClr val="FFA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1" name="Google Shape;1830;p42">
              <a:extLst>
                <a:ext uri="{FF2B5EF4-FFF2-40B4-BE49-F238E27FC236}">
                  <a16:creationId xmlns:a16="http://schemas.microsoft.com/office/drawing/2014/main" id="{6A4640C5-026A-1280-C47F-35603CFD9982}"/>
                </a:ext>
              </a:extLst>
            </p:cNvPr>
            <p:cNvSpPr/>
            <p:nvPr/>
          </p:nvSpPr>
          <p:spPr>
            <a:xfrm>
              <a:off x="4458943" y="2848100"/>
              <a:ext cx="204209" cy="130047"/>
            </a:xfrm>
            <a:custGeom>
              <a:avLst/>
              <a:gdLst/>
              <a:ahLst/>
              <a:cxnLst/>
              <a:rect l="l" t="t" r="r" b="b"/>
              <a:pathLst>
                <a:path w="1754" h="1117" extrusionOk="0">
                  <a:moveTo>
                    <a:pt x="1146" y="0"/>
                  </a:moveTo>
                  <a:cubicBezTo>
                    <a:pt x="1120" y="0"/>
                    <a:pt x="1093" y="1"/>
                    <a:pt x="1065" y="3"/>
                  </a:cubicBezTo>
                  <a:cubicBezTo>
                    <a:pt x="494" y="42"/>
                    <a:pt x="325" y="62"/>
                    <a:pt x="247" y="230"/>
                  </a:cubicBezTo>
                  <a:cubicBezTo>
                    <a:pt x="163" y="393"/>
                    <a:pt x="0" y="880"/>
                    <a:pt x="130" y="912"/>
                  </a:cubicBezTo>
                  <a:cubicBezTo>
                    <a:pt x="141" y="916"/>
                    <a:pt x="152" y="917"/>
                    <a:pt x="162" y="917"/>
                  </a:cubicBezTo>
                  <a:cubicBezTo>
                    <a:pt x="266" y="917"/>
                    <a:pt x="299" y="744"/>
                    <a:pt x="299" y="744"/>
                  </a:cubicBezTo>
                  <a:cubicBezTo>
                    <a:pt x="299" y="744"/>
                    <a:pt x="299" y="893"/>
                    <a:pt x="377" y="932"/>
                  </a:cubicBezTo>
                  <a:cubicBezTo>
                    <a:pt x="449" y="968"/>
                    <a:pt x="886" y="1116"/>
                    <a:pt x="1005" y="1116"/>
                  </a:cubicBezTo>
                  <a:cubicBezTo>
                    <a:pt x="1014" y="1116"/>
                    <a:pt x="1021" y="1116"/>
                    <a:pt x="1026" y="1114"/>
                  </a:cubicBezTo>
                  <a:cubicBezTo>
                    <a:pt x="1104" y="1088"/>
                    <a:pt x="1091" y="919"/>
                    <a:pt x="1091" y="919"/>
                  </a:cubicBezTo>
                  <a:cubicBezTo>
                    <a:pt x="1091" y="919"/>
                    <a:pt x="1754" y="763"/>
                    <a:pt x="1682" y="341"/>
                  </a:cubicBezTo>
                  <a:cubicBezTo>
                    <a:pt x="1682" y="341"/>
                    <a:pt x="1641" y="0"/>
                    <a:pt x="1146" y="0"/>
                  </a:cubicBezTo>
                  <a:close/>
                </a:path>
              </a:pathLst>
            </a:custGeom>
            <a:solidFill>
              <a:srgbClr val="FFA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2" name="Google Shape;1831;p42">
              <a:extLst>
                <a:ext uri="{FF2B5EF4-FFF2-40B4-BE49-F238E27FC236}">
                  <a16:creationId xmlns:a16="http://schemas.microsoft.com/office/drawing/2014/main" id="{E58082B9-660D-F75E-056C-E7F31E143F3F}"/>
                </a:ext>
              </a:extLst>
            </p:cNvPr>
            <p:cNvSpPr/>
            <p:nvPr/>
          </p:nvSpPr>
          <p:spPr>
            <a:xfrm>
              <a:off x="4616230" y="2099152"/>
              <a:ext cx="414473" cy="813694"/>
            </a:xfrm>
            <a:custGeom>
              <a:avLst/>
              <a:gdLst/>
              <a:ahLst/>
              <a:cxnLst/>
              <a:rect l="l" t="t" r="r" b="b"/>
              <a:pathLst>
                <a:path w="3560" h="6989" extrusionOk="0">
                  <a:moveTo>
                    <a:pt x="578" y="0"/>
                  </a:moveTo>
                  <a:lnTo>
                    <a:pt x="578" y="0"/>
                  </a:lnTo>
                  <a:cubicBezTo>
                    <a:pt x="435" y="1117"/>
                    <a:pt x="727" y="2137"/>
                    <a:pt x="1299" y="3195"/>
                  </a:cubicBezTo>
                  <a:lnTo>
                    <a:pt x="2130" y="4566"/>
                  </a:lnTo>
                  <a:cubicBezTo>
                    <a:pt x="2130" y="4566"/>
                    <a:pt x="1078" y="5644"/>
                    <a:pt x="98" y="6118"/>
                  </a:cubicBezTo>
                  <a:cubicBezTo>
                    <a:pt x="0" y="6501"/>
                    <a:pt x="234" y="6891"/>
                    <a:pt x="624" y="6988"/>
                  </a:cubicBezTo>
                  <a:cubicBezTo>
                    <a:pt x="624" y="6988"/>
                    <a:pt x="2156" y="6131"/>
                    <a:pt x="3078" y="5507"/>
                  </a:cubicBezTo>
                  <a:cubicBezTo>
                    <a:pt x="3403" y="5287"/>
                    <a:pt x="3559" y="4890"/>
                    <a:pt x="3475" y="4507"/>
                  </a:cubicBezTo>
                  <a:cubicBezTo>
                    <a:pt x="3332" y="3858"/>
                    <a:pt x="3052" y="2819"/>
                    <a:pt x="2637" y="2039"/>
                  </a:cubicBezTo>
                  <a:cubicBezTo>
                    <a:pt x="2637" y="2039"/>
                    <a:pt x="1721" y="227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3" name="Google Shape;1832;p42">
              <a:extLst>
                <a:ext uri="{FF2B5EF4-FFF2-40B4-BE49-F238E27FC236}">
                  <a16:creationId xmlns:a16="http://schemas.microsoft.com/office/drawing/2014/main" id="{CD240260-8ED1-04DA-7DC4-DB3B3E6D7C68}"/>
                </a:ext>
              </a:extLst>
            </p:cNvPr>
            <p:cNvSpPr/>
            <p:nvPr/>
          </p:nvSpPr>
          <p:spPr>
            <a:xfrm>
              <a:off x="4616928" y="2345270"/>
              <a:ext cx="243561" cy="469193"/>
            </a:xfrm>
            <a:custGeom>
              <a:avLst/>
              <a:gdLst/>
              <a:ahLst/>
              <a:cxnLst/>
              <a:rect l="l" t="t" r="r" b="b"/>
              <a:pathLst>
                <a:path w="2092" h="4030" extrusionOk="0">
                  <a:moveTo>
                    <a:pt x="674" y="1"/>
                  </a:moveTo>
                  <a:cubicBezTo>
                    <a:pt x="670" y="1"/>
                    <a:pt x="666" y="2"/>
                    <a:pt x="663" y="3"/>
                  </a:cubicBezTo>
                  <a:cubicBezTo>
                    <a:pt x="644" y="10"/>
                    <a:pt x="637" y="29"/>
                    <a:pt x="644" y="49"/>
                  </a:cubicBezTo>
                  <a:cubicBezTo>
                    <a:pt x="1046" y="887"/>
                    <a:pt x="1507" y="1705"/>
                    <a:pt x="2027" y="2484"/>
                  </a:cubicBezTo>
                  <a:cubicBezTo>
                    <a:pt x="1390" y="3023"/>
                    <a:pt x="721" y="3523"/>
                    <a:pt x="20" y="3971"/>
                  </a:cubicBezTo>
                  <a:cubicBezTo>
                    <a:pt x="7" y="3984"/>
                    <a:pt x="1" y="4004"/>
                    <a:pt x="7" y="4017"/>
                  </a:cubicBezTo>
                  <a:cubicBezTo>
                    <a:pt x="14" y="4023"/>
                    <a:pt x="27" y="4030"/>
                    <a:pt x="33" y="4030"/>
                  </a:cubicBezTo>
                  <a:cubicBezTo>
                    <a:pt x="40" y="4030"/>
                    <a:pt x="46" y="4030"/>
                    <a:pt x="53" y="4023"/>
                  </a:cubicBezTo>
                  <a:cubicBezTo>
                    <a:pt x="760" y="3569"/>
                    <a:pt x="1442" y="3062"/>
                    <a:pt x="2079" y="2510"/>
                  </a:cubicBezTo>
                  <a:cubicBezTo>
                    <a:pt x="2092" y="2504"/>
                    <a:pt x="2092" y="2484"/>
                    <a:pt x="2085" y="2471"/>
                  </a:cubicBezTo>
                  <a:cubicBezTo>
                    <a:pt x="1566" y="1692"/>
                    <a:pt x="1105" y="867"/>
                    <a:pt x="702" y="23"/>
                  </a:cubicBezTo>
                  <a:cubicBezTo>
                    <a:pt x="697" y="8"/>
                    <a:pt x="685" y="1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4" name="Google Shape;1833;p42">
              <a:extLst>
                <a:ext uri="{FF2B5EF4-FFF2-40B4-BE49-F238E27FC236}">
                  <a16:creationId xmlns:a16="http://schemas.microsoft.com/office/drawing/2014/main" id="{BCB1C853-3F17-47C9-8411-5B2F8E03C228}"/>
                </a:ext>
              </a:extLst>
            </p:cNvPr>
            <p:cNvSpPr/>
            <p:nvPr/>
          </p:nvSpPr>
          <p:spPr>
            <a:xfrm>
              <a:off x="4686549" y="2764858"/>
              <a:ext cx="234480" cy="151702"/>
            </a:xfrm>
            <a:custGeom>
              <a:avLst/>
              <a:gdLst/>
              <a:ahLst/>
              <a:cxnLst/>
              <a:rect l="l" t="t" r="r" b="b"/>
              <a:pathLst>
                <a:path w="2014" h="1303" extrusionOk="0">
                  <a:moveTo>
                    <a:pt x="1984" y="0"/>
                  </a:moveTo>
                  <a:cubicBezTo>
                    <a:pt x="1976" y="0"/>
                    <a:pt x="1968" y="4"/>
                    <a:pt x="1961" y="10"/>
                  </a:cubicBezTo>
                  <a:cubicBezTo>
                    <a:pt x="1377" y="510"/>
                    <a:pt x="721" y="926"/>
                    <a:pt x="20" y="1244"/>
                  </a:cubicBezTo>
                  <a:cubicBezTo>
                    <a:pt x="7" y="1251"/>
                    <a:pt x="0" y="1270"/>
                    <a:pt x="7" y="1290"/>
                  </a:cubicBezTo>
                  <a:cubicBezTo>
                    <a:pt x="7" y="1296"/>
                    <a:pt x="20" y="1303"/>
                    <a:pt x="33" y="1303"/>
                  </a:cubicBezTo>
                  <a:lnTo>
                    <a:pt x="46" y="1303"/>
                  </a:lnTo>
                  <a:cubicBezTo>
                    <a:pt x="753" y="978"/>
                    <a:pt x="1416" y="562"/>
                    <a:pt x="2007" y="56"/>
                  </a:cubicBezTo>
                  <a:cubicBezTo>
                    <a:pt x="2013" y="43"/>
                    <a:pt x="2013" y="23"/>
                    <a:pt x="2007" y="10"/>
                  </a:cubicBezTo>
                  <a:cubicBezTo>
                    <a:pt x="2000" y="4"/>
                    <a:pt x="1992" y="0"/>
                    <a:pt x="1984" y="0"/>
                  </a:cubicBezTo>
                  <a:close/>
                </a:path>
              </a:pathLst>
            </a:custGeom>
            <a:solidFill>
              <a:srgbClr val="996ECF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5" name="Google Shape;1834;p42">
              <a:extLst>
                <a:ext uri="{FF2B5EF4-FFF2-40B4-BE49-F238E27FC236}">
                  <a16:creationId xmlns:a16="http://schemas.microsoft.com/office/drawing/2014/main" id="{741A9802-3C46-FA05-FA43-E577F4A7D7AE}"/>
                </a:ext>
              </a:extLst>
            </p:cNvPr>
            <p:cNvSpPr/>
            <p:nvPr/>
          </p:nvSpPr>
          <p:spPr>
            <a:xfrm>
              <a:off x="4685734" y="1479200"/>
              <a:ext cx="254971" cy="314813"/>
            </a:xfrm>
            <a:custGeom>
              <a:avLst/>
              <a:gdLst/>
              <a:ahLst/>
              <a:cxnLst/>
              <a:rect l="l" t="t" r="r" b="b"/>
              <a:pathLst>
                <a:path w="2190" h="2704" extrusionOk="0">
                  <a:moveTo>
                    <a:pt x="1087" y="1"/>
                  </a:moveTo>
                  <a:cubicBezTo>
                    <a:pt x="576" y="1"/>
                    <a:pt x="117" y="364"/>
                    <a:pt x="27" y="889"/>
                  </a:cubicBezTo>
                  <a:cubicBezTo>
                    <a:pt x="1" y="1018"/>
                    <a:pt x="101" y="1093"/>
                    <a:pt x="199" y="1093"/>
                  </a:cubicBezTo>
                  <a:cubicBezTo>
                    <a:pt x="274" y="1093"/>
                    <a:pt x="347" y="1050"/>
                    <a:pt x="364" y="954"/>
                  </a:cubicBezTo>
                  <a:cubicBezTo>
                    <a:pt x="426" y="594"/>
                    <a:pt x="738" y="346"/>
                    <a:pt x="1082" y="346"/>
                  </a:cubicBezTo>
                  <a:cubicBezTo>
                    <a:pt x="1134" y="346"/>
                    <a:pt x="1188" y="351"/>
                    <a:pt x="1241" y="363"/>
                  </a:cubicBezTo>
                  <a:cubicBezTo>
                    <a:pt x="1994" y="513"/>
                    <a:pt x="2040" y="1571"/>
                    <a:pt x="1306" y="1779"/>
                  </a:cubicBezTo>
                  <a:cubicBezTo>
                    <a:pt x="968" y="1883"/>
                    <a:pt x="721" y="2156"/>
                    <a:pt x="657" y="2500"/>
                  </a:cubicBezTo>
                  <a:cubicBezTo>
                    <a:pt x="644" y="2597"/>
                    <a:pt x="702" y="2682"/>
                    <a:pt x="799" y="2701"/>
                  </a:cubicBezTo>
                  <a:cubicBezTo>
                    <a:pt x="808" y="2703"/>
                    <a:pt x="816" y="2703"/>
                    <a:pt x="825" y="2703"/>
                  </a:cubicBezTo>
                  <a:cubicBezTo>
                    <a:pt x="907" y="2703"/>
                    <a:pt x="983" y="2647"/>
                    <a:pt x="1001" y="2558"/>
                  </a:cubicBezTo>
                  <a:cubicBezTo>
                    <a:pt x="1040" y="2344"/>
                    <a:pt x="1196" y="2175"/>
                    <a:pt x="1403" y="2110"/>
                  </a:cubicBezTo>
                  <a:cubicBezTo>
                    <a:pt x="1871" y="1968"/>
                    <a:pt x="2189" y="1526"/>
                    <a:pt x="2163" y="1032"/>
                  </a:cubicBezTo>
                  <a:cubicBezTo>
                    <a:pt x="2144" y="545"/>
                    <a:pt x="1800" y="130"/>
                    <a:pt x="1319" y="26"/>
                  </a:cubicBezTo>
                  <a:cubicBezTo>
                    <a:pt x="1241" y="9"/>
                    <a:pt x="1164" y="1"/>
                    <a:pt x="10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6" name="Google Shape;1835;p42">
              <a:extLst>
                <a:ext uri="{FF2B5EF4-FFF2-40B4-BE49-F238E27FC236}">
                  <a16:creationId xmlns:a16="http://schemas.microsoft.com/office/drawing/2014/main" id="{5F13C689-E75D-1880-020B-65D01116B6D5}"/>
                </a:ext>
              </a:extLst>
            </p:cNvPr>
            <p:cNvSpPr/>
            <p:nvPr/>
          </p:nvSpPr>
          <p:spPr>
            <a:xfrm>
              <a:off x="4743946" y="1825092"/>
              <a:ext cx="47036" cy="39934"/>
            </a:xfrm>
            <a:custGeom>
              <a:avLst/>
              <a:gdLst/>
              <a:ahLst/>
              <a:cxnLst/>
              <a:rect l="l" t="t" r="r" b="b"/>
              <a:pathLst>
                <a:path w="404" h="343" extrusionOk="0">
                  <a:moveTo>
                    <a:pt x="222" y="0"/>
                  </a:moveTo>
                  <a:cubicBezTo>
                    <a:pt x="85" y="0"/>
                    <a:pt x="0" y="155"/>
                    <a:pt x="79" y="269"/>
                  </a:cubicBezTo>
                  <a:cubicBezTo>
                    <a:pt x="116" y="320"/>
                    <a:pt x="170" y="343"/>
                    <a:pt x="223" y="343"/>
                  </a:cubicBezTo>
                  <a:cubicBezTo>
                    <a:pt x="300" y="343"/>
                    <a:pt x="375" y="293"/>
                    <a:pt x="390" y="204"/>
                  </a:cubicBezTo>
                  <a:cubicBezTo>
                    <a:pt x="403" y="107"/>
                    <a:pt x="345" y="23"/>
                    <a:pt x="254" y="3"/>
                  </a:cubicBezTo>
                  <a:cubicBezTo>
                    <a:pt x="243" y="1"/>
                    <a:pt x="232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7" name="Google Shape;1836;p42">
              <a:extLst>
                <a:ext uri="{FF2B5EF4-FFF2-40B4-BE49-F238E27FC236}">
                  <a16:creationId xmlns:a16="http://schemas.microsoft.com/office/drawing/2014/main" id="{E1D59A85-DB41-8DCB-2DC3-4E3BA520DC67}"/>
                </a:ext>
              </a:extLst>
            </p:cNvPr>
            <p:cNvSpPr/>
            <p:nvPr/>
          </p:nvSpPr>
          <p:spPr>
            <a:xfrm>
              <a:off x="4868751" y="1761293"/>
              <a:ext cx="256251" cy="230871"/>
            </a:xfrm>
            <a:custGeom>
              <a:avLst/>
              <a:gdLst/>
              <a:ahLst/>
              <a:cxnLst/>
              <a:rect l="l" t="t" r="r" b="b"/>
              <a:pathLst>
                <a:path w="2201" h="1983" extrusionOk="0">
                  <a:moveTo>
                    <a:pt x="965" y="1"/>
                  </a:moveTo>
                  <a:cubicBezTo>
                    <a:pt x="712" y="1"/>
                    <a:pt x="460" y="106"/>
                    <a:pt x="279" y="311"/>
                  </a:cubicBezTo>
                  <a:cubicBezTo>
                    <a:pt x="187" y="423"/>
                    <a:pt x="288" y="557"/>
                    <a:pt x="396" y="557"/>
                  </a:cubicBezTo>
                  <a:cubicBezTo>
                    <a:pt x="432" y="557"/>
                    <a:pt x="469" y="542"/>
                    <a:pt x="500" y="506"/>
                  </a:cubicBezTo>
                  <a:cubicBezTo>
                    <a:pt x="622" y="363"/>
                    <a:pt x="794" y="291"/>
                    <a:pt x="967" y="291"/>
                  </a:cubicBezTo>
                  <a:cubicBezTo>
                    <a:pt x="1116" y="291"/>
                    <a:pt x="1266" y="345"/>
                    <a:pt x="1384" y="454"/>
                  </a:cubicBezTo>
                  <a:cubicBezTo>
                    <a:pt x="1806" y="846"/>
                    <a:pt x="1498" y="1517"/>
                    <a:pt x="969" y="1517"/>
                  </a:cubicBezTo>
                  <a:cubicBezTo>
                    <a:pt x="921" y="1517"/>
                    <a:pt x="870" y="1511"/>
                    <a:pt x="819" y="1499"/>
                  </a:cubicBezTo>
                  <a:cubicBezTo>
                    <a:pt x="757" y="1484"/>
                    <a:pt x="695" y="1476"/>
                    <a:pt x="634" y="1476"/>
                  </a:cubicBezTo>
                  <a:cubicBezTo>
                    <a:pt x="414" y="1476"/>
                    <a:pt x="199" y="1572"/>
                    <a:pt x="52" y="1740"/>
                  </a:cubicBezTo>
                  <a:cubicBezTo>
                    <a:pt x="0" y="1805"/>
                    <a:pt x="7" y="1895"/>
                    <a:pt x="65" y="1947"/>
                  </a:cubicBezTo>
                  <a:cubicBezTo>
                    <a:pt x="92" y="1971"/>
                    <a:pt x="125" y="1983"/>
                    <a:pt x="159" y="1983"/>
                  </a:cubicBezTo>
                  <a:cubicBezTo>
                    <a:pt x="198" y="1983"/>
                    <a:pt x="238" y="1966"/>
                    <a:pt x="267" y="1934"/>
                  </a:cubicBezTo>
                  <a:cubicBezTo>
                    <a:pt x="365" y="1826"/>
                    <a:pt x="500" y="1767"/>
                    <a:pt x="639" y="1767"/>
                  </a:cubicBezTo>
                  <a:cubicBezTo>
                    <a:pt x="675" y="1767"/>
                    <a:pt x="711" y="1771"/>
                    <a:pt x="747" y="1779"/>
                  </a:cubicBezTo>
                  <a:cubicBezTo>
                    <a:pt x="826" y="1798"/>
                    <a:pt x="903" y="1807"/>
                    <a:pt x="976" y="1807"/>
                  </a:cubicBezTo>
                  <a:cubicBezTo>
                    <a:pt x="1747" y="1807"/>
                    <a:pt x="2201" y="820"/>
                    <a:pt x="1578" y="239"/>
                  </a:cubicBezTo>
                  <a:cubicBezTo>
                    <a:pt x="1403" y="80"/>
                    <a:pt x="1184" y="1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8" name="Google Shape;1837;p42">
              <a:extLst>
                <a:ext uri="{FF2B5EF4-FFF2-40B4-BE49-F238E27FC236}">
                  <a16:creationId xmlns:a16="http://schemas.microsoft.com/office/drawing/2014/main" id="{A99B55E2-881D-A96F-110F-7F77BF07BEA6}"/>
                </a:ext>
              </a:extLst>
            </p:cNvPr>
            <p:cNvSpPr/>
            <p:nvPr/>
          </p:nvSpPr>
          <p:spPr>
            <a:xfrm>
              <a:off x="4830332" y="2004267"/>
              <a:ext cx="36208" cy="33530"/>
            </a:xfrm>
            <a:custGeom>
              <a:avLst/>
              <a:gdLst/>
              <a:ahLst/>
              <a:cxnLst/>
              <a:rect l="l" t="t" r="r" b="b"/>
              <a:pathLst>
                <a:path w="311" h="288" extrusionOk="0">
                  <a:moveTo>
                    <a:pt x="153" y="0"/>
                  </a:moveTo>
                  <a:cubicBezTo>
                    <a:pt x="75" y="0"/>
                    <a:pt x="1" y="65"/>
                    <a:pt x="6" y="153"/>
                  </a:cubicBezTo>
                  <a:cubicBezTo>
                    <a:pt x="14" y="236"/>
                    <a:pt x="81" y="288"/>
                    <a:pt x="151" y="288"/>
                  </a:cubicBezTo>
                  <a:cubicBezTo>
                    <a:pt x="190" y="288"/>
                    <a:pt x="229" y="272"/>
                    <a:pt x="259" y="237"/>
                  </a:cubicBezTo>
                  <a:cubicBezTo>
                    <a:pt x="311" y="179"/>
                    <a:pt x="304" y="88"/>
                    <a:pt x="246" y="36"/>
                  </a:cubicBezTo>
                  <a:cubicBezTo>
                    <a:pt x="218" y="11"/>
                    <a:pt x="185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89" name="Google Shape;1913;p42">
            <a:extLst>
              <a:ext uri="{FF2B5EF4-FFF2-40B4-BE49-F238E27FC236}">
                <a16:creationId xmlns:a16="http://schemas.microsoft.com/office/drawing/2014/main" id="{7E35757C-B8AC-4E64-9DAB-681AF7C44C50}"/>
              </a:ext>
            </a:extLst>
          </p:cNvPr>
          <p:cNvSpPr/>
          <p:nvPr/>
        </p:nvSpPr>
        <p:spPr>
          <a:xfrm>
            <a:off x="7009564" y="1558882"/>
            <a:ext cx="20491" cy="17347"/>
          </a:xfrm>
          <a:custGeom>
            <a:avLst/>
            <a:gdLst/>
            <a:ahLst/>
            <a:cxnLst/>
            <a:rect l="l" t="t" r="r" b="b"/>
            <a:pathLst>
              <a:path w="176" h="149" extrusionOk="0">
                <a:moveTo>
                  <a:pt x="101" y="0"/>
                </a:moveTo>
                <a:cubicBezTo>
                  <a:pt x="84" y="0"/>
                  <a:pt x="67" y="3"/>
                  <a:pt x="52" y="9"/>
                </a:cubicBezTo>
                <a:cubicBezTo>
                  <a:pt x="26" y="22"/>
                  <a:pt x="0" y="61"/>
                  <a:pt x="39" y="139"/>
                </a:cubicBezTo>
                <a:cubicBezTo>
                  <a:pt x="39" y="144"/>
                  <a:pt x="42" y="148"/>
                  <a:pt x="47" y="148"/>
                </a:cubicBezTo>
                <a:cubicBezTo>
                  <a:pt x="48" y="148"/>
                  <a:pt x="50" y="148"/>
                  <a:pt x="52" y="146"/>
                </a:cubicBezTo>
                <a:lnTo>
                  <a:pt x="59" y="146"/>
                </a:lnTo>
                <a:cubicBezTo>
                  <a:pt x="65" y="146"/>
                  <a:pt x="65" y="133"/>
                  <a:pt x="65" y="126"/>
                </a:cubicBezTo>
                <a:cubicBezTo>
                  <a:pt x="39" y="74"/>
                  <a:pt x="39" y="42"/>
                  <a:pt x="65" y="29"/>
                </a:cubicBezTo>
                <a:cubicBezTo>
                  <a:pt x="75" y="26"/>
                  <a:pt x="85" y="25"/>
                  <a:pt x="96" y="25"/>
                </a:cubicBezTo>
                <a:cubicBezTo>
                  <a:pt x="114" y="25"/>
                  <a:pt x="133" y="29"/>
                  <a:pt x="149" y="42"/>
                </a:cubicBezTo>
                <a:cubicBezTo>
                  <a:pt x="156" y="42"/>
                  <a:pt x="169" y="42"/>
                  <a:pt x="169" y="35"/>
                </a:cubicBezTo>
                <a:cubicBezTo>
                  <a:pt x="175" y="29"/>
                  <a:pt x="169" y="16"/>
                  <a:pt x="162" y="16"/>
                </a:cubicBezTo>
                <a:cubicBezTo>
                  <a:pt x="145" y="5"/>
                  <a:pt x="123" y="0"/>
                  <a:pt x="101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rgbClr val="FBA4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90" name="Google Shape;1914;p42">
            <a:extLst>
              <a:ext uri="{FF2B5EF4-FFF2-40B4-BE49-F238E27FC236}">
                <a16:creationId xmlns:a16="http://schemas.microsoft.com/office/drawing/2014/main" id="{0D615611-CF5B-291D-9D42-BB44BFDF9ACD}"/>
              </a:ext>
            </a:extLst>
          </p:cNvPr>
          <p:cNvSpPr/>
          <p:nvPr/>
        </p:nvSpPr>
        <p:spPr>
          <a:xfrm>
            <a:off x="7050239" y="1528951"/>
            <a:ext cx="9547" cy="9081"/>
          </a:xfrm>
          <a:custGeom>
            <a:avLst/>
            <a:gdLst/>
            <a:ahLst/>
            <a:cxnLst/>
            <a:rect l="l" t="t" r="r" b="b"/>
            <a:pathLst>
              <a:path w="82" h="78" extrusionOk="0">
                <a:moveTo>
                  <a:pt x="44" y="0"/>
                </a:moveTo>
                <a:cubicBezTo>
                  <a:pt x="22" y="0"/>
                  <a:pt x="0" y="15"/>
                  <a:pt x="4" y="44"/>
                </a:cubicBezTo>
                <a:cubicBezTo>
                  <a:pt x="10" y="61"/>
                  <a:pt x="25" y="78"/>
                  <a:pt x="42" y="78"/>
                </a:cubicBezTo>
                <a:cubicBezTo>
                  <a:pt x="44" y="78"/>
                  <a:pt x="47" y="77"/>
                  <a:pt x="49" y="76"/>
                </a:cubicBezTo>
                <a:cubicBezTo>
                  <a:pt x="69" y="76"/>
                  <a:pt x="82" y="57"/>
                  <a:pt x="82" y="31"/>
                </a:cubicBezTo>
                <a:cubicBezTo>
                  <a:pt x="79" y="10"/>
                  <a:pt x="61" y="0"/>
                  <a:pt x="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608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31EE1D4-EBB7-E84C-6555-62EAF163F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47700"/>
            <a:ext cx="9022813" cy="3900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6840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0385BDC5-8061-4C11-6508-2C00B90B8C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" y="348557"/>
            <a:ext cx="8661361" cy="444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10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1A9F81C-93EA-7F45-A293-E82576322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487" y="0"/>
            <a:ext cx="6923669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800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1" name="Google Shape;1481;p56"/>
          <p:cNvGrpSpPr/>
          <p:nvPr/>
        </p:nvGrpSpPr>
        <p:grpSpPr>
          <a:xfrm>
            <a:off x="5407988" y="539400"/>
            <a:ext cx="4427750" cy="4713008"/>
            <a:chOff x="5407988" y="539400"/>
            <a:chExt cx="4427750" cy="4713008"/>
          </a:xfrm>
        </p:grpSpPr>
        <p:grpSp>
          <p:nvGrpSpPr>
            <p:cNvPr id="1482" name="Google Shape;1482;p56"/>
            <p:cNvGrpSpPr/>
            <p:nvPr/>
          </p:nvGrpSpPr>
          <p:grpSpPr>
            <a:xfrm>
              <a:off x="5407988" y="1205311"/>
              <a:ext cx="4427750" cy="4047097"/>
              <a:chOff x="1210815" y="637186"/>
              <a:chExt cx="4975000" cy="4547300"/>
            </a:xfrm>
          </p:grpSpPr>
          <p:sp>
            <p:nvSpPr>
              <p:cNvPr id="1483" name="Google Shape;1483;p56"/>
              <p:cNvSpPr/>
              <p:nvPr/>
            </p:nvSpPr>
            <p:spPr>
              <a:xfrm>
                <a:off x="1210815" y="637186"/>
                <a:ext cx="4975000" cy="4547300"/>
              </a:xfrm>
              <a:custGeom>
                <a:avLst/>
                <a:gdLst/>
                <a:ahLst/>
                <a:cxnLst/>
                <a:rect l="l" t="t" r="r" b="b"/>
                <a:pathLst>
                  <a:path w="199000" h="181892" extrusionOk="0">
                    <a:moveTo>
                      <a:pt x="145095" y="1"/>
                    </a:moveTo>
                    <a:cubicBezTo>
                      <a:pt x="138627" y="1"/>
                      <a:pt x="132133" y="1487"/>
                      <a:pt x="126012" y="4493"/>
                    </a:cubicBezTo>
                    <a:cubicBezTo>
                      <a:pt x="114352" y="10189"/>
                      <a:pt x="105300" y="19870"/>
                      <a:pt x="93640" y="25565"/>
                    </a:cubicBezTo>
                    <a:cubicBezTo>
                      <a:pt x="77694" y="33359"/>
                      <a:pt x="60219" y="37615"/>
                      <a:pt x="44092" y="45079"/>
                    </a:cubicBezTo>
                    <a:cubicBezTo>
                      <a:pt x="27996" y="52542"/>
                      <a:pt x="12590" y="64262"/>
                      <a:pt x="6805" y="81048"/>
                    </a:cubicBezTo>
                    <a:cubicBezTo>
                      <a:pt x="0" y="100891"/>
                      <a:pt x="2398" y="124211"/>
                      <a:pt x="12799" y="142345"/>
                    </a:cubicBezTo>
                    <a:cubicBezTo>
                      <a:pt x="29403" y="171284"/>
                      <a:pt x="62084" y="181892"/>
                      <a:pt x="93858" y="181892"/>
                    </a:cubicBezTo>
                    <a:cubicBezTo>
                      <a:pt x="94435" y="181892"/>
                      <a:pt x="95012" y="181888"/>
                      <a:pt x="95588" y="181881"/>
                    </a:cubicBezTo>
                    <a:cubicBezTo>
                      <a:pt x="163839" y="181102"/>
                      <a:pt x="198999" y="98403"/>
                      <a:pt x="187879" y="38994"/>
                    </a:cubicBezTo>
                    <a:cubicBezTo>
                      <a:pt x="185451" y="26105"/>
                      <a:pt x="179516" y="13756"/>
                      <a:pt x="168156" y="6712"/>
                    </a:cubicBezTo>
                    <a:cubicBezTo>
                      <a:pt x="161006" y="2259"/>
                      <a:pt x="153070" y="1"/>
                      <a:pt x="145095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84" name="Google Shape;1484;p56"/>
              <p:cNvSpPr/>
              <p:nvPr/>
            </p:nvSpPr>
            <p:spPr>
              <a:xfrm>
                <a:off x="2694175" y="2394750"/>
                <a:ext cx="1923625" cy="2085500"/>
              </a:xfrm>
              <a:custGeom>
                <a:avLst/>
                <a:gdLst/>
                <a:ahLst/>
                <a:cxnLst/>
                <a:rect l="l" t="t" r="r" b="b"/>
                <a:pathLst>
                  <a:path w="76945" h="83420" extrusionOk="0">
                    <a:moveTo>
                      <a:pt x="49159" y="1"/>
                    </a:moveTo>
                    <a:cubicBezTo>
                      <a:pt x="49159" y="1"/>
                      <a:pt x="40856" y="1170"/>
                      <a:pt x="37948" y="1530"/>
                    </a:cubicBezTo>
                    <a:cubicBezTo>
                      <a:pt x="35071" y="1919"/>
                      <a:pt x="30665" y="5396"/>
                      <a:pt x="30665" y="5396"/>
                    </a:cubicBezTo>
                    <a:cubicBezTo>
                      <a:pt x="23860" y="6595"/>
                      <a:pt x="16157" y="10282"/>
                      <a:pt x="16157" y="10282"/>
                    </a:cubicBezTo>
                    <a:cubicBezTo>
                      <a:pt x="11331" y="16427"/>
                      <a:pt x="4197" y="36569"/>
                      <a:pt x="2099" y="46281"/>
                    </a:cubicBezTo>
                    <a:cubicBezTo>
                      <a:pt x="1" y="55963"/>
                      <a:pt x="481" y="66843"/>
                      <a:pt x="481" y="66843"/>
                    </a:cubicBezTo>
                    <a:cubicBezTo>
                      <a:pt x="5486" y="71220"/>
                      <a:pt x="17476" y="73588"/>
                      <a:pt x="17476" y="73588"/>
                    </a:cubicBezTo>
                    <a:lnTo>
                      <a:pt x="18825" y="83419"/>
                    </a:lnTo>
                    <a:lnTo>
                      <a:pt x="57941" y="83419"/>
                    </a:lnTo>
                    <a:lnTo>
                      <a:pt x="64685" y="54764"/>
                    </a:lnTo>
                    <a:cubicBezTo>
                      <a:pt x="64685" y="54764"/>
                      <a:pt x="68462" y="47780"/>
                      <a:pt x="69991" y="44513"/>
                    </a:cubicBezTo>
                    <a:cubicBezTo>
                      <a:pt x="71519" y="41216"/>
                      <a:pt x="76945" y="26378"/>
                      <a:pt x="76945" y="26378"/>
                    </a:cubicBezTo>
                    <a:cubicBezTo>
                      <a:pt x="76045" y="23561"/>
                      <a:pt x="72419" y="21133"/>
                      <a:pt x="70680" y="19844"/>
                    </a:cubicBezTo>
                    <a:cubicBezTo>
                      <a:pt x="68912" y="18585"/>
                      <a:pt x="66634" y="16157"/>
                      <a:pt x="64715" y="14329"/>
                    </a:cubicBezTo>
                    <a:cubicBezTo>
                      <a:pt x="62797" y="12500"/>
                      <a:pt x="59080" y="10282"/>
                      <a:pt x="59080" y="10282"/>
                    </a:cubicBezTo>
                    <a:cubicBezTo>
                      <a:pt x="58211" y="8184"/>
                      <a:pt x="57132" y="6176"/>
                      <a:pt x="55843" y="4317"/>
                    </a:cubicBezTo>
                    <a:cubicBezTo>
                      <a:pt x="53595" y="1080"/>
                      <a:pt x="49308" y="211"/>
                      <a:pt x="491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85" name="Google Shape;1485;p56"/>
              <p:cNvSpPr/>
              <p:nvPr/>
            </p:nvSpPr>
            <p:spPr>
              <a:xfrm>
                <a:off x="3364100" y="1427350"/>
                <a:ext cx="771125" cy="1355650"/>
              </a:xfrm>
              <a:custGeom>
                <a:avLst/>
                <a:gdLst/>
                <a:ahLst/>
                <a:cxnLst/>
                <a:rect l="l" t="t" r="r" b="b"/>
                <a:pathLst>
                  <a:path w="30845" h="54226" extrusionOk="0">
                    <a:moveTo>
                      <a:pt x="17506" y="0"/>
                    </a:moveTo>
                    <a:lnTo>
                      <a:pt x="2339" y="4256"/>
                    </a:lnTo>
                    <a:lnTo>
                      <a:pt x="1" y="13369"/>
                    </a:lnTo>
                    <a:lnTo>
                      <a:pt x="1500" y="17985"/>
                    </a:lnTo>
                    <a:cubicBezTo>
                      <a:pt x="1500" y="17985"/>
                      <a:pt x="1799" y="22271"/>
                      <a:pt x="1859" y="24369"/>
                    </a:cubicBezTo>
                    <a:cubicBezTo>
                      <a:pt x="1919" y="26497"/>
                      <a:pt x="1859" y="28116"/>
                      <a:pt x="3478" y="30694"/>
                    </a:cubicBezTo>
                    <a:cubicBezTo>
                      <a:pt x="5067" y="33272"/>
                      <a:pt x="6565" y="35819"/>
                      <a:pt x="10042" y="38037"/>
                    </a:cubicBezTo>
                    <a:lnTo>
                      <a:pt x="10042" y="43882"/>
                    </a:lnTo>
                    <a:cubicBezTo>
                      <a:pt x="10042" y="43882"/>
                      <a:pt x="7884" y="50147"/>
                      <a:pt x="9083" y="53984"/>
                    </a:cubicBezTo>
                    <a:cubicBezTo>
                      <a:pt x="9083" y="53984"/>
                      <a:pt x="9306" y="54226"/>
                      <a:pt x="9855" y="54226"/>
                    </a:cubicBezTo>
                    <a:cubicBezTo>
                      <a:pt x="10273" y="54226"/>
                      <a:pt x="10879" y="54086"/>
                      <a:pt x="11721" y="53594"/>
                    </a:cubicBezTo>
                    <a:cubicBezTo>
                      <a:pt x="13699" y="52485"/>
                      <a:pt x="22062" y="46880"/>
                      <a:pt x="24969" y="41035"/>
                    </a:cubicBezTo>
                    <a:lnTo>
                      <a:pt x="25869" y="26198"/>
                    </a:lnTo>
                    <a:cubicBezTo>
                      <a:pt x="25869" y="26198"/>
                      <a:pt x="26036" y="26225"/>
                      <a:pt x="26301" y="26225"/>
                    </a:cubicBezTo>
                    <a:cubicBezTo>
                      <a:pt x="27047" y="26225"/>
                      <a:pt x="28564" y="26013"/>
                      <a:pt x="29316" y="24399"/>
                    </a:cubicBezTo>
                    <a:cubicBezTo>
                      <a:pt x="30844" y="22241"/>
                      <a:pt x="30784" y="19723"/>
                      <a:pt x="30215" y="17685"/>
                    </a:cubicBezTo>
                    <a:cubicBezTo>
                      <a:pt x="29954" y="16796"/>
                      <a:pt x="29322" y="16546"/>
                      <a:pt x="28693" y="16546"/>
                    </a:cubicBezTo>
                    <a:cubicBezTo>
                      <a:pt x="27878" y="16546"/>
                      <a:pt x="27068" y="16966"/>
                      <a:pt x="27068" y="16966"/>
                    </a:cubicBezTo>
                    <a:lnTo>
                      <a:pt x="27607" y="15737"/>
                    </a:lnTo>
                    <a:cubicBezTo>
                      <a:pt x="27607" y="15737"/>
                      <a:pt x="28476" y="5845"/>
                      <a:pt x="24190" y="4886"/>
                    </a:cubicBezTo>
                    <a:cubicBezTo>
                      <a:pt x="19904" y="3927"/>
                      <a:pt x="17506" y="0"/>
                      <a:pt x="175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86" name="Google Shape;1486;p56"/>
              <p:cNvSpPr/>
              <p:nvPr/>
            </p:nvSpPr>
            <p:spPr>
              <a:xfrm>
                <a:off x="3302650" y="1299300"/>
                <a:ext cx="791350" cy="621150"/>
              </a:xfrm>
              <a:custGeom>
                <a:avLst/>
                <a:gdLst/>
                <a:ahLst/>
                <a:cxnLst/>
                <a:rect l="l" t="t" r="r" b="b"/>
                <a:pathLst>
                  <a:path w="31654" h="24846" extrusionOk="0">
                    <a:moveTo>
                      <a:pt x="16344" y="1"/>
                    </a:moveTo>
                    <a:cubicBezTo>
                      <a:pt x="16006" y="1"/>
                      <a:pt x="15703" y="91"/>
                      <a:pt x="15438" y="296"/>
                    </a:cubicBezTo>
                    <a:cubicBezTo>
                      <a:pt x="13669" y="1675"/>
                      <a:pt x="4827" y="3384"/>
                      <a:pt x="2399" y="6291"/>
                    </a:cubicBezTo>
                    <a:cubicBezTo>
                      <a:pt x="1" y="9199"/>
                      <a:pt x="1829" y="13095"/>
                      <a:pt x="1769" y="16183"/>
                    </a:cubicBezTo>
                    <a:cubicBezTo>
                      <a:pt x="1695" y="18748"/>
                      <a:pt x="3689" y="24147"/>
                      <a:pt x="4039" y="24147"/>
                    </a:cubicBezTo>
                    <a:cubicBezTo>
                      <a:pt x="4111" y="24147"/>
                      <a:pt x="4114" y="23924"/>
                      <a:pt x="4018" y="23406"/>
                    </a:cubicBezTo>
                    <a:cubicBezTo>
                      <a:pt x="3988" y="23317"/>
                      <a:pt x="3958" y="23227"/>
                      <a:pt x="3958" y="23107"/>
                    </a:cubicBezTo>
                    <a:cubicBezTo>
                      <a:pt x="3538" y="20319"/>
                      <a:pt x="3538" y="17472"/>
                      <a:pt x="3928" y="14684"/>
                    </a:cubicBezTo>
                    <a:cubicBezTo>
                      <a:pt x="4227" y="12885"/>
                      <a:pt x="5936" y="9948"/>
                      <a:pt x="5936" y="9948"/>
                    </a:cubicBezTo>
                    <a:cubicBezTo>
                      <a:pt x="6741" y="10016"/>
                      <a:pt x="7507" y="10047"/>
                      <a:pt x="8235" y="10047"/>
                    </a:cubicBezTo>
                    <a:cubicBezTo>
                      <a:pt x="14882" y="10047"/>
                      <a:pt x="18315" y="7490"/>
                      <a:pt x="18315" y="7490"/>
                    </a:cubicBezTo>
                    <a:cubicBezTo>
                      <a:pt x="19604" y="11417"/>
                      <a:pt x="25209" y="10278"/>
                      <a:pt x="25899" y="12526"/>
                    </a:cubicBezTo>
                    <a:cubicBezTo>
                      <a:pt x="26618" y="14774"/>
                      <a:pt x="24700" y="17921"/>
                      <a:pt x="25059" y="21038"/>
                    </a:cubicBezTo>
                    <a:cubicBezTo>
                      <a:pt x="25419" y="24186"/>
                      <a:pt x="27337" y="24845"/>
                      <a:pt x="27337" y="24845"/>
                    </a:cubicBezTo>
                    <a:cubicBezTo>
                      <a:pt x="28862" y="21995"/>
                      <a:pt x="30256" y="21620"/>
                      <a:pt x="30884" y="21620"/>
                    </a:cubicBezTo>
                    <a:cubicBezTo>
                      <a:pt x="31108" y="21620"/>
                      <a:pt x="31234" y="21668"/>
                      <a:pt x="31234" y="21668"/>
                    </a:cubicBezTo>
                    <a:cubicBezTo>
                      <a:pt x="31204" y="18730"/>
                      <a:pt x="30665" y="17981"/>
                      <a:pt x="31174" y="12436"/>
                    </a:cubicBezTo>
                    <a:cubicBezTo>
                      <a:pt x="31654" y="6861"/>
                      <a:pt x="28417" y="5272"/>
                      <a:pt x="24490" y="3923"/>
                    </a:cubicBezTo>
                    <a:cubicBezTo>
                      <a:pt x="21162" y="2780"/>
                      <a:pt x="18222" y="1"/>
                      <a:pt x="16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87" name="Google Shape;1487;p56"/>
              <p:cNvSpPr/>
              <p:nvPr/>
            </p:nvSpPr>
            <p:spPr>
              <a:xfrm>
                <a:off x="3656350" y="2421000"/>
                <a:ext cx="517825" cy="442125"/>
              </a:xfrm>
              <a:custGeom>
                <a:avLst/>
                <a:gdLst/>
                <a:ahLst/>
                <a:cxnLst/>
                <a:rect l="l" t="t" r="r" b="b"/>
                <a:pathLst>
                  <a:path w="20713" h="17685" fill="none" extrusionOk="0">
                    <a:moveTo>
                      <a:pt x="1" y="15137"/>
                    </a:moveTo>
                    <a:cubicBezTo>
                      <a:pt x="1829" y="13968"/>
                      <a:pt x="4227" y="14418"/>
                      <a:pt x="6235" y="15227"/>
                    </a:cubicBezTo>
                    <a:cubicBezTo>
                      <a:pt x="7315" y="15677"/>
                      <a:pt x="8364" y="16246"/>
                      <a:pt x="9443" y="16726"/>
                    </a:cubicBezTo>
                    <a:cubicBezTo>
                      <a:pt x="9982" y="16965"/>
                      <a:pt x="10552" y="17175"/>
                      <a:pt x="11121" y="17325"/>
                    </a:cubicBezTo>
                    <a:cubicBezTo>
                      <a:pt x="12470" y="17685"/>
                      <a:pt x="11990" y="15976"/>
                      <a:pt x="11901" y="15227"/>
                    </a:cubicBezTo>
                    <a:cubicBezTo>
                      <a:pt x="11811" y="14148"/>
                      <a:pt x="11721" y="13039"/>
                      <a:pt x="11601" y="11960"/>
                    </a:cubicBezTo>
                    <a:cubicBezTo>
                      <a:pt x="11541" y="11720"/>
                      <a:pt x="11571" y="11510"/>
                      <a:pt x="11661" y="11300"/>
                    </a:cubicBezTo>
                    <a:cubicBezTo>
                      <a:pt x="11811" y="11120"/>
                      <a:pt x="11990" y="11001"/>
                      <a:pt x="12200" y="10971"/>
                    </a:cubicBezTo>
                    <a:cubicBezTo>
                      <a:pt x="14598" y="10221"/>
                      <a:pt x="17176" y="10551"/>
                      <a:pt x="19694" y="10581"/>
                    </a:cubicBezTo>
                    <a:cubicBezTo>
                      <a:pt x="19904" y="10611"/>
                      <a:pt x="20143" y="10581"/>
                      <a:pt x="20353" y="10461"/>
                    </a:cubicBezTo>
                    <a:cubicBezTo>
                      <a:pt x="20713" y="10221"/>
                      <a:pt x="20683" y="9682"/>
                      <a:pt x="20593" y="9232"/>
                    </a:cubicBezTo>
                    <a:cubicBezTo>
                      <a:pt x="19724" y="5545"/>
                      <a:pt x="16666" y="1858"/>
                      <a:pt x="13339" y="0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88" name="Google Shape;1488;p56"/>
              <p:cNvSpPr/>
              <p:nvPr/>
            </p:nvSpPr>
            <p:spPr>
              <a:xfrm>
                <a:off x="3445050" y="2435975"/>
                <a:ext cx="170125" cy="340975"/>
              </a:xfrm>
              <a:custGeom>
                <a:avLst/>
                <a:gdLst/>
                <a:ahLst/>
                <a:cxnLst/>
                <a:rect l="l" t="t" r="r" b="b"/>
                <a:pathLst>
                  <a:path w="6805" h="13639" fill="none" extrusionOk="0">
                    <a:moveTo>
                      <a:pt x="6804" y="0"/>
                    </a:moveTo>
                    <a:cubicBezTo>
                      <a:pt x="5156" y="690"/>
                      <a:pt x="3477" y="1409"/>
                      <a:pt x="2038" y="2458"/>
                    </a:cubicBezTo>
                    <a:cubicBezTo>
                      <a:pt x="1529" y="2848"/>
                      <a:pt x="1049" y="3268"/>
                      <a:pt x="630" y="3747"/>
                    </a:cubicBezTo>
                    <a:cubicBezTo>
                      <a:pt x="270" y="4077"/>
                      <a:pt x="60" y="4527"/>
                      <a:pt x="0" y="4976"/>
                    </a:cubicBezTo>
                    <a:cubicBezTo>
                      <a:pt x="30" y="5426"/>
                      <a:pt x="240" y="5845"/>
                      <a:pt x="600" y="6115"/>
                    </a:cubicBezTo>
                    <a:cubicBezTo>
                      <a:pt x="869" y="6325"/>
                      <a:pt x="1139" y="6505"/>
                      <a:pt x="1439" y="6625"/>
                    </a:cubicBezTo>
                    <a:cubicBezTo>
                      <a:pt x="2128" y="6955"/>
                      <a:pt x="2938" y="7284"/>
                      <a:pt x="3237" y="7974"/>
                    </a:cubicBezTo>
                    <a:cubicBezTo>
                      <a:pt x="3297" y="8124"/>
                      <a:pt x="3327" y="8273"/>
                      <a:pt x="3297" y="8423"/>
                    </a:cubicBezTo>
                    <a:cubicBezTo>
                      <a:pt x="3267" y="8573"/>
                      <a:pt x="3177" y="8693"/>
                      <a:pt x="3087" y="8813"/>
                    </a:cubicBezTo>
                    <a:cubicBezTo>
                      <a:pt x="2518" y="9502"/>
                      <a:pt x="1529" y="10042"/>
                      <a:pt x="1589" y="10941"/>
                    </a:cubicBezTo>
                    <a:cubicBezTo>
                      <a:pt x="1649" y="11630"/>
                      <a:pt x="2338" y="12050"/>
                      <a:pt x="2968" y="12350"/>
                    </a:cubicBezTo>
                    <a:cubicBezTo>
                      <a:pt x="3597" y="12680"/>
                      <a:pt x="4316" y="12979"/>
                      <a:pt x="4526" y="13639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89" name="Google Shape;1489;p56"/>
              <p:cNvSpPr/>
              <p:nvPr/>
            </p:nvSpPr>
            <p:spPr>
              <a:xfrm>
                <a:off x="3097350" y="2651800"/>
                <a:ext cx="1520450" cy="1547425"/>
              </a:xfrm>
              <a:custGeom>
                <a:avLst/>
                <a:gdLst/>
                <a:ahLst/>
                <a:cxnLst/>
                <a:rect l="l" t="t" r="r" b="b"/>
                <a:pathLst>
                  <a:path w="60818" h="61897" fill="none" extrusionOk="0">
                    <a:moveTo>
                      <a:pt x="42953" y="0"/>
                    </a:moveTo>
                    <a:cubicBezTo>
                      <a:pt x="42953" y="0"/>
                      <a:pt x="48588" y="3357"/>
                      <a:pt x="51076" y="6534"/>
                    </a:cubicBezTo>
                    <a:cubicBezTo>
                      <a:pt x="53564" y="9712"/>
                      <a:pt x="59469" y="11810"/>
                      <a:pt x="60818" y="16096"/>
                    </a:cubicBezTo>
                    <a:cubicBezTo>
                      <a:pt x="60818" y="16096"/>
                      <a:pt x="53054" y="40555"/>
                      <a:pt x="44901" y="49428"/>
                    </a:cubicBezTo>
                    <a:cubicBezTo>
                      <a:pt x="36778" y="58270"/>
                      <a:pt x="32282" y="61897"/>
                      <a:pt x="32282" y="61897"/>
                    </a:cubicBezTo>
                    <a:cubicBezTo>
                      <a:pt x="32282" y="61897"/>
                      <a:pt x="12709" y="58480"/>
                      <a:pt x="0" y="47839"/>
                    </a:cubicBezTo>
                    <a:lnTo>
                      <a:pt x="4556" y="37378"/>
                    </a:lnTo>
                    <a:cubicBezTo>
                      <a:pt x="4556" y="37378"/>
                      <a:pt x="17355" y="38997"/>
                      <a:pt x="22421" y="40795"/>
                    </a:cubicBezTo>
                    <a:cubicBezTo>
                      <a:pt x="27486" y="42593"/>
                      <a:pt x="32282" y="53504"/>
                      <a:pt x="32282" y="53504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0" name="Google Shape;1490;p56"/>
              <p:cNvSpPr/>
              <p:nvPr/>
            </p:nvSpPr>
            <p:spPr>
              <a:xfrm>
                <a:off x="3131050" y="3776575"/>
                <a:ext cx="1172025" cy="703675"/>
              </a:xfrm>
              <a:custGeom>
                <a:avLst/>
                <a:gdLst/>
                <a:ahLst/>
                <a:cxnLst/>
                <a:rect l="l" t="t" r="r" b="b"/>
                <a:pathLst>
                  <a:path w="46881" h="28147" fill="none" extrusionOk="0">
                    <a:moveTo>
                      <a:pt x="46881" y="0"/>
                    </a:moveTo>
                    <a:lnTo>
                      <a:pt x="40466" y="28146"/>
                    </a:lnTo>
                    <a:lnTo>
                      <a:pt x="1350" y="28146"/>
                    </a:lnTo>
                    <a:lnTo>
                      <a:pt x="1" y="18315"/>
                    </a:lnTo>
                  </a:path>
                </a:pathLst>
              </a:custGeom>
              <a:noFill/>
              <a:ln w="9750" cap="rnd" cmpd="sng">
                <a:solidFill>
                  <a:srgbClr val="26323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1" name="Google Shape;1491;p56"/>
              <p:cNvSpPr/>
              <p:nvPr/>
            </p:nvSpPr>
            <p:spPr>
              <a:xfrm>
                <a:off x="2951975" y="3633900"/>
                <a:ext cx="239050" cy="222875"/>
              </a:xfrm>
              <a:custGeom>
                <a:avLst/>
                <a:gdLst/>
                <a:ahLst/>
                <a:cxnLst/>
                <a:rect l="l" t="t" r="r" b="b"/>
                <a:pathLst>
                  <a:path w="9562" h="8915" extrusionOk="0">
                    <a:moveTo>
                      <a:pt x="9345" y="0"/>
                    </a:moveTo>
                    <a:cubicBezTo>
                      <a:pt x="8476" y="0"/>
                      <a:pt x="5045" y="442"/>
                      <a:pt x="0" y="6697"/>
                    </a:cubicBezTo>
                    <a:cubicBezTo>
                      <a:pt x="1828" y="6697"/>
                      <a:pt x="3597" y="7326"/>
                      <a:pt x="5066" y="8435"/>
                    </a:cubicBezTo>
                    <a:lnTo>
                      <a:pt x="5995" y="8915"/>
                    </a:lnTo>
                    <a:lnTo>
                      <a:pt x="9562" y="12"/>
                    </a:lnTo>
                    <a:cubicBezTo>
                      <a:pt x="9562" y="12"/>
                      <a:pt x="9488" y="0"/>
                      <a:pt x="93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299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2" name="Google Shape;1492;p56"/>
              <p:cNvSpPr/>
              <p:nvPr/>
            </p:nvSpPr>
            <p:spPr>
              <a:xfrm>
                <a:off x="3439050" y="4053075"/>
                <a:ext cx="219575" cy="111625"/>
              </a:xfrm>
              <a:custGeom>
                <a:avLst/>
                <a:gdLst/>
                <a:ahLst/>
                <a:cxnLst/>
                <a:rect l="l" t="t" r="r" b="b"/>
                <a:pathLst>
                  <a:path w="8783" h="4465" extrusionOk="0">
                    <a:moveTo>
                      <a:pt x="0" y="1"/>
                    </a:moveTo>
                    <a:lnTo>
                      <a:pt x="0" y="3958"/>
                    </a:lnTo>
                    <a:cubicBezTo>
                      <a:pt x="0" y="3958"/>
                      <a:pt x="1702" y="4464"/>
                      <a:pt x="3864" y="4464"/>
                    </a:cubicBezTo>
                    <a:cubicBezTo>
                      <a:pt x="5420" y="4464"/>
                      <a:pt x="7214" y="4202"/>
                      <a:pt x="8783" y="329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299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3" name="Google Shape;1493;p56"/>
              <p:cNvSpPr/>
              <p:nvPr/>
            </p:nvSpPr>
            <p:spPr>
              <a:xfrm>
                <a:off x="3687075" y="2683250"/>
                <a:ext cx="436150" cy="549325"/>
              </a:xfrm>
              <a:custGeom>
                <a:avLst/>
                <a:gdLst/>
                <a:ahLst/>
                <a:cxnLst/>
                <a:rect l="l" t="t" r="r" b="b"/>
                <a:pathLst>
                  <a:path w="17446" h="21973" extrusionOk="0">
                    <a:moveTo>
                      <a:pt x="15947" y="1"/>
                    </a:moveTo>
                    <a:cubicBezTo>
                      <a:pt x="15587" y="1230"/>
                      <a:pt x="11631" y="14658"/>
                      <a:pt x="390" y="20563"/>
                    </a:cubicBezTo>
                    <a:cubicBezTo>
                      <a:pt x="151" y="20683"/>
                      <a:pt x="1" y="20953"/>
                      <a:pt x="1" y="21223"/>
                    </a:cubicBezTo>
                    <a:cubicBezTo>
                      <a:pt x="1" y="21642"/>
                      <a:pt x="330" y="21972"/>
                      <a:pt x="750" y="21972"/>
                    </a:cubicBezTo>
                    <a:cubicBezTo>
                      <a:pt x="870" y="21972"/>
                      <a:pt x="990" y="21942"/>
                      <a:pt x="1080" y="21882"/>
                    </a:cubicBezTo>
                    <a:cubicBezTo>
                      <a:pt x="13399" y="15408"/>
                      <a:pt x="17236" y="900"/>
                      <a:pt x="17416" y="271"/>
                    </a:cubicBezTo>
                    <a:cubicBezTo>
                      <a:pt x="17416" y="211"/>
                      <a:pt x="17446" y="121"/>
                      <a:pt x="17416" y="61"/>
                    </a:cubicBezTo>
                    <a:lnTo>
                      <a:pt x="1594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4" name="Google Shape;1494;p56"/>
              <p:cNvSpPr/>
              <p:nvPr/>
            </p:nvSpPr>
            <p:spPr>
              <a:xfrm>
                <a:off x="3345375" y="2529650"/>
                <a:ext cx="115425" cy="458625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8345" extrusionOk="0">
                    <a:moveTo>
                      <a:pt x="4617" y="0"/>
                    </a:moveTo>
                    <a:lnTo>
                      <a:pt x="4017" y="150"/>
                    </a:lnTo>
                    <a:cubicBezTo>
                      <a:pt x="2668" y="2608"/>
                      <a:pt x="180" y="8333"/>
                      <a:pt x="1" y="16726"/>
                    </a:cubicBezTo>
                    <a:lnTo>
                      <a:pt x="1" y="18345"/>
                    </a:lnTo>
                    <a:cubicBezTo>
                      <a:pt x="360" y="18165"/>
                      <a:pt x="780" y="18045"/>
                      <a:pt x="1170" y="17985"/>
                    </a:cubicBezTo>
                    <a:cubicBezTo>
                      <a:pt x="1289" y="17955"/>
                      <a:pt x="1379" y="17955"/>
                      <a:pt x="1499" y="17955"/>
                    </a:cubicBezTo>
                    <a:lnTo>
                      <a:pt x="1499" y="17655"/>
                    </a:lnTo>
                    <a:lnTo>
                      <a:pt x="1499" y="16426"/>
                    </a:lnTo>
                    <a:cubicBezTo>
                      <a:pt x="1589" y="11600"/>
                      <a:pt x="2638" y="6804"/>
                      <a:pt x="4587" y="2338"/>
                    </a:cubicBezTo>
                    <a:cubicBezTo>
                      <a:pt x="4257" y="2098"/>
                      <a:pt x="4047" y="1679"/>
                      <a:pt x="4017" y="1259"/>
                    </a:cubicBezTo>
                    <a:cubicBezTo>
                      <a:pt x="4047" y="780"/>
                      <a:pt x="4287" y="330"/>
                      <a:pt x="46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5" name="Google Shape;1495;p56"/>
              <p:cNvSpPr/>
              <p:nvPr/>
            </p:nvSpPr>
            <p:spPr>
              <a:xfrm>
                <a:off x="3647375" y="3123775"/>
                <a:ext cx="203850" cy="159850"/>
              </a:xfrm>
              <a:custGeom>
                <a:avLst/>
                <a:gdLst/>
                <a:ahLst/>
                <a:cxnLst/>
                <a:rect l="l" t="t" r="r" b="b"/>
                <a:pathLst>
                  <a:path w="8154" h="6394" extrusionOk="0">
                    <a:moveTo>
                      <a:pt x="5301" y="0"/>
                    </a:moveTo>
                    <a:cubicBezTo>
                      <a:pt x="4413" y="0"/>
                      <a:pt x="3399" y="330"/>
                      <a:pt x="2488" y="994"/>
                    </a:cubicBezTo>
                    <a:cubicBezTo>
                      <a:pt x="719" y="2253"/>
                      <a:pt x="0" y="4291"/>
                      <a:pt x="869" y="5520"/>
                    </a:cubicBezTo>
                    <a:cubicBezTo>
                      <a:pt x="1291" y="6102"/>
                      <a:pt x="2016" y="6394"/>
                      <a:pt x="2852" y="6394"/>
                    </a:cubicBezTo>
                    <a:cubicBezTo>
                      <a:pt x="3740" y="6394"/>
                      <a:pt x="4754" y="6064"/>
                      <a:pt x="5665" y="5400"/>
                    </a:cubicBezTo>
                    <a:cubicBezTo>
                      <a:pt x="7434" y="4111"/>
                      <a:pt x="8153" y="2103"/>
                      <a:pt x="7284" y="874"/>
                    </a:cubicBezTo>
                    <a:cubicBezTo>
                      <a:pt x="6862" y="293"/>
                      <a:pt x="6138" y="0"/>
                      <a:pt x="53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6" name="Google Shape;1496;p56"/>
              <p:cNvSpPr/>
              <p:nvPr/>
            </p:nvSpPr>
            <p:spPr>
              <a:xfrm>
                <a:off x="3647375" y="3112425"/>
                <a:ext cx="143150" cy="112750"/>
              </a:xfrm>
              <a:custGeom>
                <a:avLst/>
                <a:gdLst/>
                <a:ahLst/>
                <a:cxnLst/>
                <a:rect l="l" t="t" r="r" b="b"/>
                <a:pathLst>
                  <a:path w="5726" h="4510" extrusionOk="0">
                    <a:moveTo>
                      <a:pt x="3701" y="1"/>
                    </a:moveTo>
                    <a:cubicBezTo>
                      <a:pt x="3075" y="1"/>
                      <a:pt x="2360" y="234"/>
                      <a:pt x="1709" y="699"/>
                    </a:cubicBezTo>
                    <a:cubicBezTo>
                      <a:pt x="480" y="1598"/>
                      <a:pt x="0" y="3037"/>
                      <a:pt x="600" y="3876"/>
                    </a:cubicBezTo>
                    <a:cubicBezTo>
                      <a:pt x="892" y="4299"/>
                      <a:pt x="1404" y="4510"/>
                      <a:pt x="1996" y="4510"/>
                    </a:cubicBezTo>
                    <a:cubicBezTo>
                      <a:pt x="2618" y="4510"/>
                      <a:pt x="3327" y="4277"/>
                      <a:pt x="3957" y="3816"/>
                    </a:cubicBezTo>
                    <a:cubicBezTo>
                      <a:pt x="5216" y="2917"/>
                      <a:pt x="5725" y="1478"/>
                      <a:pt x="5096" y="609"/>
                    </a:cubicBezTo>
                    <a:cubicBezTo>
                      <a:pt x="4792" y="204"/>
                      <a:pt x="4285" y="1"/>
                      <a:pt x="37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7" name="Google Shape;1497;p56"/>
              <p:cNvSpPr/>
              <p:nvPr/>
            </p:nvSpPr>
            <p:spPr>
              <a:xfrm>
                <a:off x="3173775" y="2940975"/>
                <a:ext cx="434650" cy="604825"/>
              </a:xfrm>
              <a:custGeom>
                <a:avLst/>
                <a:gdLst/>
                <a:ahLst/>
                <a:cxnLst/>
                <a:rect l="l" t="t" r="r" b="b"/>
                <a:pathLst>
                  <a:path w="17386" h="24193" extrusionOk="0">
                    <a:moveTo>
                      <a:pt x="8535" y="0"/>
                    </a:moveTo>
                    <a:cubicBezTo>
                      <a:pt x="8478" y="0"/>
                      <a:pt x="8421" y="1"/>
                      <a:pt x="8363" y="3"/>
                    </a:cubicBezTo>
                    <a:cubicBezTo>
                      <a:pt x="8153" y="3"/>
                      <a:pt x="7974" y="33"/>
                      <a:pt x="7794" y="63"/>
                    </a:cubicBezTo>
                    <a:cubicBezTo>
                      <a:pt x="7464" y="93"/>
                      <a:pt x="7164" y="183"/>
                      <a:pt x="6835" y="273"/>
                    </a:cubicBezTo>
                    <a:cubicBezTo>
                      <a:pt x="5066" y="932"/>
                      <a:pt x="3657" y="2371"/>
                      <a:pt x="3058" y="4170"/>
                    </a:cubicBezTo>
                    <a:lnTo>
                      <a:pt x="2938" y="4529"/>
                    </a:lnTo>
                    <a:cubicBezTo>
                      <a:pt x="2009" y="6987"/>
                      <a:pt x="1289" y="9505"/>
                      <a:pt x="750" y="12083"/>
                    </a:cubicBezTo>
                    <a:cubicBezTo>
                      <a:pt x="150" y="15200"/>
                      <a:pt x="0" y="18497"/>
                      <a:pt x="1199" y="20925"/>
                    </a:cubicBezTo>
                    <a:cubicBezTo>
                      <a:pt x="1949" y="22484"/>
                      <a:pt x="3328" y="23653"/>
                      <a:pt x="4976" y="24132"/>
                    </a:cubicBezTo>
                    <a:cubicBezTo>
                      <a:pt x="5036" y="24162"/>
                      <a:pt x="5126" y="24192"/>
                      <a:pt x="5216" y="24192"/>
                    </a:cubicBezTo>
                    <a:cubicBezTo>
                      <a:pt x="5516" y="24192"/>
                      <a:pt x="5815" y="23983"/>
                      <a:pt x="5905" y="23683"/>
                    </a:cubicBezTo>
                    <a:cubicBezTo>
                      <a:pt x="6055" y="23263"/>
                      <a:pt x="5815" y="22844"/>
                      <a:pt x="5426" y="22724"/>
                    </a:cubicBezTo>
                    <a:cubicBezTo>
                      <a:pt x="4167" y="22364"/>
                      <a:pt x="3118" y="21465"/>
                      <a:pt x="2518" y="20266"/>
                    </a:cubicBezTo>
                    <a:cubicBezTo>
                      <a:pt x="1469" y="18108"/>
                      <a:pt x="1679" y="15020"/>
                      <a:pt x="2278" y="12083"/>
                    </a:cubicBezTo>
                    <a:cubicBezTo>
                      <a:pt x="2788" y="9685"/>
                      <a:pt x="3507" y="7347"/>
                      <a:pt x="4347" y="5039"/>
                    </a:cubicBezTo>
                    <a:lnTo>
                      <a:pt x="4467" y="4679"/>
                    </a:lnTo>
                    <a:cubicBezTo>
                      <a:pt x="4886" y="3480"/>
                      <a:pt x="5725" y="2491"/>
                      <a:pt x="6835" y="1892"/>
                    </a:cubicBezTo>
                    <a:cubicBezTo>
                      <a:pt x="7224" y="1712"/>
                      <a:pt x="7614" y="1592"/>
                      <a:pt x="8004" y="1532"/>
                    </a:cubicBezTo>
                    <a:cubicBezTo>
                      <a:pt x="8123" y="1502"/>
                      <a:pt x="8243" y="1502"/>
                      <a:pt x="8333" y="1502"/>
                    </a:cubicBezTo>
                    <a:cubicBezTo>
                      <a:pt x="8391" y="1499"/>
                      <a:pt x="8449" y="1498"/>
                      <a:pt x="8506" y="1498"/>
                    </a:cubicBezTo>
                    <a:cubicBezTo>
                      <a:pt x="9761" y="1498"/>
                      <a:pt x="10943" y="2119"/>
                      <a:pt x="11630" y="3150"/>
                    </a:cubicBezTo>
                    <a:cubicBezTo>
                      <a:pt x="13129" y="5189"/>
                      <a:pt x="13849" y="7946"/>
                      <a:pt x="14328" y="10134"/>
                    </a:cubicBezTo>
                    <a:cubicBezTo>
                      <a:pt x="14508" y="10824"/>
                      <a:pt x="14628" y="11483"/>
                      <a:pt x="14718" y="12083"/>
                    </a:cubicBezTo>
                    <a:cubicBezTo>
                      <a:pt x="15827" y="19277"/>
                      <a:pt x="13309" y="21435"/>
                      <a:pt x="13249" y="21495"/>
                    </a:cubicBezTo>
                    <a:cubicBezTo>
                      <a:pt x="12949" y="21734"/>
                      <a:pt x="12889" y="22154"/>
                      <a:pt x="13099" y="22484"/>
                    </a:cubicBezTo>
                    <a:cubicBezTo>
                      <a:pt x="13233" y="22694"/>
                      <a:pt x="13476" y="22807"/>
                      <a:pt x="13720" y="22807"/>
                    </a:cubicBezTo>
                    <a:cubicBezTo>
                      <a:pt x="13859" y="22807"/>
                      <a:pt x="13999" y="22770"/>
                      <a:pt x="14118" y="22694"/>
                    </a:cubicBezTo>
                    <a:cubicBezTo>
                      <a:pt x="14268" y="22574"/>
                      <a:pt x="17385" y="20176"/>
                      <a:pt x="16216" y="12083"/>
                    </a:cubicBezTo>
                    <a:cubicBezTo>
                      <a:pt x="16127" y="11393"/>
                      <a:pt x="15977" y="10614"/>
                      <a:pt x="15797" y="9835"/>
                    </a:cubicBezTo>
                    <a:cubicBezTo>
                      <a:pt x="15287" y="7497"/>
                      <a:pt x="14508" y="4529"/>
                      <a:pt x="12829" y="2281"/>
                    </a:cubicBezTo>
                    <a:cubicBezTo>
                      <a:pt x="11843" y="860"/>
                      <a:pt x="10240" y="0"/>
                      <a:pt x="8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miter lim="299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8" name="Google Shape;1498;p56"/>
              <p:cNvSpPr/>
              <p:nvPr/>
            </p:nvSpPr>
            <p:spPr>
              <a:xfrm>
                <a:off x="3285425" y="3498000"/>
                <a:ext cx="107925" cy="56700"/>
              </a:xfrm>
              <a:custGeom>
                <a:avLst/>
                <a:gdLst/>
                <a:ahLst/>
                <a:cxnLst/>
                <a:rect l="l" t="t" r="r" b="b"/>
                <a:pathLst>
                  <a:path w="4317" h="2268" extrusionOk="0">
                    <a:moveTo>
                      <a:pt x="1398" y="1"/>
                    </a:moveTo>
                    <a:cubicBezTo>
                      <a:pt x="930" y="1"/>
                      <a:pt x="465" y="8"/>
                      <a:pt x="1" y="23"/>
                    </a:cubicBezTo>
                    <a:lnTo>
                      <a:pt x="210" y="1761"/>
                    </a:lnTo>
                    <a:cubicBezTo>
                      <a:pt x="210" y="1761"/>
                      <a:pt x="1423" y="2268"/>
                      <a:pt x="2435" y="2268"/>
                    </a:cubicBezTo>
                    <a:cubicBezTo>
                      <a:pt x="2941" y="2268"/>
                      <a:pt x="3398" y="2141"/>
                      <a:pt x="3627" y="1761"/>
                    </a:cubicBezTo>
                    <a:cubicBezTo>
                      <a:pt x="4317" y="652"/>
                      <a:pt x="3747" y="113"/>
                      <a:pt x="2818" y="23"/>
                    </a:cubicBezTo>
                    <a:cubicBezTo>
                      <a:pt x="2339" y="8"/>
                      <a:pt x="1866" y="1"/>
                      <a:pt x="13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miter lim="299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9" name="Google Shape;1499;p56"/>
              <p:cNvSpPr/>
              <p:nvPr/>
            </p:nvSpPr>
            <p:spPr>
              <a:xfrm>
                <a:off x="3173775" y="3243025"/>
                <a:ext cx="151400" cy="302775"/>
              </a:xfrm>
              <a:custGeom>
                <a:avLst/>
                <a:gdLst/>
                <a:ahLst/>
                <a:cxnLst/>
                <a:rect l="l" t="t" r="r" b="b"/>
                <a:pathLst>
                  <a:path w="6056" h="12111" extrusionOk="0">
                    <a:moveTo>
                      <a:pt x="750" y="1"/>
                    </a:moveTo>
                    <a:cubicBezTo>
                      <a:pt x="150" y="3118"/>
                      <a:pt x="0" y="6415"/>
                      <a:pt x="1199" y="8843"/>
                    </a:cubicBezTo>
                    <a:cubicBezTo>
                      <a:pt x="1949" y="10402"/>
                      <a:pt x="3328" y="11571"/>
                      <a:pt x="4976" y="12080"/>
                    </a:cubicBezTo>
                    <a:cubicBezTo>
                      <a:pt x="5066" y="12110"/>
                      <a:pt x="5126" y="12110"/>
                      <a:pt x="5216" y="12110"/>
                    </a:cubicBezTo>
                    <a:cubicBezTo>
                      <a:pt x="5546" y="12110"/>
                      <a:pt x="5815" y="11901"/>
                      <a:pt x="5935" y="11601"/>
                    </a:cubicBezTo>
                    <a:cubicBezTo>
                      <a:pt x="6055" y="11181"/>
                      <a:pt x="5815" y="10762"/>
                      <a:pt x="5426" y="10642"/>
                    </a:cubicBezTo>
                    <a:cubicBezTo>
                      <a:pt x="4167" y="10282"/>
                      <a:pt x="3088" y="9383"/>
                      <a:pt x="2518" y="8184"/>
                    </a:cubicBezTo>
                    <a:cubicBezTo>
                      <a:pt x="1469" y="6026"/>
                      <a:pt x="1649" y="2938"/>
                      <a:pt x="224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0" name="Google Shape;1500;p56"/>
              <p:cNvSpPr/>
              <p:nvPr/>
            </p:nvSpPr>
            <p:spPr>
              <a:xfrm>
                <a:off x="3456275" y="3444850"/>
                <a:ext cx="102450" cy="87625"/>
              </a:xfrm>
              <a:custGeom>
                <a:avLst/>
                <a:gdLst/>
                <a:ahLst/>
                <a:cxnLst/>
                <a:rect l="l" t="t" r="r" b="b"/>
                <a:pathLst>
                  <a:path w="4098" h="3505" extrusionOk="0">
                    <a:moveTo>
                      <a:pt x="3319" y="1"/>
                    </a:moveTo>
                    <a:cubicBezTo>
                      <a:pt x="3255" y="1"/>
                      <a:pt x="3179" y="17"/>
                      <a:pt x="3088" y="51"/>
                    </a:cubicBezTo>
                    <a:cubicBezTo>
                      <a:pt x="2219" y="381"/>
                      <a:pt x="900" y="950"/>
                      <a:pt x="330" y="1699"/>
                    </a:cubicBezTo>
                    <a:cubicBezTo>
                      <a:pt x="91" y="1999"/>
                      <a:pt x="1" y="2329"/>
                      <a:pt x="61" y="2689"/>
                    </a:cubicBezTo>
                    <a:cubicBezTo>
                      <a:pt x="199" y="3186"/>
                      <a:pt x="642" y="3505"/>
                      <a:pt x="1134" y="3505"/>
                    </a:cubicBezTo>
                    <a:cubicBezTo>
                      <a:pt x="1175" y="3505"/>
                      <a:pt x="1217" y="3503"/>
                      <a:pt x="1260" y="3498"/>
                    </a:cubicBezTo>
                    <a:cubicBezTo>
                      <a:pt x="1799" y="3438"/>
                      <a:pt x="2279" y="3168"/>
                      <a:pt x="2638" y="2748"/>
                    </a:cubicBezTo>
                    <a:cubicBezTo>
                      <a:pt x="2971" y="2361"/>
                      <a:pt x="4097" y="1"/>
                      <a:pt x="33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miter lim="299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1" name="Google Shape;1501;p56"/>
              <p:cNvSpPr/>
              <p:nvPr/>
            </p:nvSpPr>
            <p:spPr>
              <a:xfrm>
                <a:off x="3496000" y="3243025"/>
                <a:ext cx="112425" cy="268125"/>
              </a:xfrm>
              <a:custGeom>
                <a:avLst/>
                <a:gdLst/>
                <a:ahLst/>
                <a:cxnLst/>
                <a:rect l="l" t="t" r="r" b="b"/>
                <a:pathLst>
                  <a:path w="4497" h="10725" extrusionOk="0">
                    <a:moveTo>
                      <a:pt x="1829" y="1"/>
                    </a:moveTo>
                    <a:cubicBezTo>
                      <a:pt x="2938" y="7195"/>
                      <a:pt x="420" y="9353"/>
                      <a:pt x="360" y="9413"/>
                    </a:cubicBezTo>
                    <a:cubicBezTo>
                      <a:pt x="60" y="9652"/>
                      <a:pt x="0" y="10072"/>
                      <a:pt x="210" y="10402"/>
                    </a:cubicBezTo>
                    <a:cubicBezTo>
                      <a:pt x="344" y="10612"/>
                      <a:pt x="587" y="10725"/>
                      <a:pt x="831" y="10725"/>
                    </a:cubicBezTo>
                    <a:cubicBezTo>
                      <a:pt x="970" y="10725"/>
                      <a:pt x="1110" y="10688"/>
                      <a:pt x="1229" y="10612"/>
                    </a:cubicBezTo>
                    <a:cubicBezTo>
                      <a:pt x="1379" y="10492"/>
                      <a:pt x="4496" y="8094"/>
                      <a:pt x="332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2" name="Google Shape;1502;p56"/>
              <p:cNvSpPr/>
              <p:nvPr/>
            </p:nvSpPr>
            <p:spPr>
              <a:xfrm>
                <a:off x="2035500" y="4401525"/>
                <a:ext cx="3306175" cy="327500"/>
              </a:xfrm>
              <a:custGeom>
                <a:avLst/>
                <a:gdLst/>
                <a:ahLst/>
                <a:cxnLst/>
                <a:rect l="l" t="t" r="r" b="b"/>
                <a:pathLst>
                  <a:path w="132247" h="13100" extrusionOk="0">
                    <a:moveTo>
                      <a:pt x="13879" y="1"/>
                    </a:moveTo>
                    <a:lnTo>
                      <a:pt x="1" y="13100"/>
                    </a:lnTo>
                    <a:lnTo>
                      <a:pt x="132247" y="13100"/>
                    </a:lnTo>
                    <a:lnTo>
                      <a:pt x="12391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3" name="Google Shape;1503;p56"/>
              <p:cNvSpPr/>
              <p:nvPr/>
            </p:nvSpPr>
            <p:spPr>
              <a:xfrm>
                <a:off x="2035500" y="4729000"/>
                <a:ext cx="3306175" cy="88450"/>
              </a:xfrm>
              <a:custGeom>
                <a:avLst/>
                <a:gdLst/>
                <a:ahLst/>
                <a:cxnLst/>
                <a:rect l="l" t="t" r="r" b="b"/>
                <a:pathLst>
                  <a:path w="132247" h="3538" extrusionOk="0">
                    <a:moveTo>
                      <a:pt x="1" y="1"/>
                    </a:moveTo>
                    <a:lnTo>
                      <a:pt x="1" y="3538"/>
                    </a:lnTo>
                    <a:lnTo>
                      <a:pt x="132247" y="3538"/>
                    </a:lnTo>
                    <a:lnTo>
                      <a:pt x="132247" y="1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4" name="Google Shape;1504;p56"/>
              <p:cNvSpPr/>
              <p:nvPr/>
            </p:nvSpPr>
            <p:spPr>
              <a:xfrm>
                <a:off x="2382450" y="4580625"/>
                <a:ext cx="543300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21732" h="2699" extrusionOk="0">
                    <a:moveTo>
                      <a:pt x="1" y="1"/>
                    </a:moveTo>
                    <a:lnTo>
                      <a:pt x="1" y="2698"/>
                    </a:lnTo>
                    <a:lnTo>
                      <a:pt x="21732" y="2698"/>
                    </a:lnTo>
                    <a:lnTo>
                      <a:pt x="21732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299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5" name="Google Shape;1505;p56"/>
              <p:cNvSpPr/>
              <p:nvPr/>
            </p:nvSpPr>
            <p:spPr>
              <a:xfrm>
                <a:off x="2382450" y="4364825"/>
                <a:ext cx="748625" cy="215825"/>
              </a:xfrm>
              <a:custGeom>
                <a:avLst/>
                <a:gdLst/>
                <a:ahLst/>
                <a:cxnLst/>
                <a:rect l="l" t="t" r="r" b="b"/>
                <a:pathLst>
                  <a:path w="29945" h="8633" extrusionOk="0">
                    <a:moveTo>
                      <a:pt x="12830" y="0"/>
                    </a:moveTo>
                    <a:lnTo>
                      <a:pt x="1" y="8633"/>
                    </a:lnTo>
                    <a:lnTo>
                      <a:pt x="21732" y="8633"/>
                    </a:lnTo>
                    <a:lnTo>
                      <a:pt x="29945" y="420"/>
                    </a:lnTo>
                    <a:lnTo>
                      <a:pt x="1283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6" name="Google Shape;1506;p56"/>
              <p:cNvSpPr/>
              <p:nvPr/>
            </p:nvSpPr>
            <p:spPr>
              <a:xfrm>
                <a:off x="2925725" y="4375300"/>
                <a:ext cx="205350" cy="272800"/>
              </a:xfrm>
              <a:custGeom>
                <a:avLst/>
                <a:gdLst/>
                <a:ahLst/>
                <a:cxnLst/>
                <a:rect l="l" t="t" r="r" b="b"/>
                <a:pathLst>
                  <a:path w="8214" h="10912" extrusionOk="0">
                    <a:moveTo>
                      <a:pt x="8214" y="1"/>
                    </a:moveTo>
                    <a:lnTo>
                      <a:pt x="1" y="8214"/>
                    </a:lnTo>
                    <a:lnTo>
                      <a:pt x="1" y="10911"/>
                    </a:lnTo>
                    <a:lnTo>
                      <a:pt x="8214" y="2669"/>
                    </a:lnTo>
                    <a:lnTo>
                      <a:pt x="8214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7" name="Google Shape;1507;p56"/>
              <p:cNvSpPr/>
              <p:nvPr/>
            </p:nvSpPr>
            <p:spPr>
              <a:xfrm>
                <a:off x="2867275" y="4563400"/>
                <a:ext cx="43500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3778" fill="none" extrusionOk="0">
                    <a:moveTo>
                      <a:pt x="1739" y="0"/>
                    </a:moveTo>
                    <a:cubicBezTo>
                      <a:pt x="1739" y="0"/>
                      <a:pt x="1" y="330"/>
                      <a:pt x="1" y="1829"/>
                    </a:cubicBezTo>
                    <a:cubicBezTo>
                      <a:pt x="1" y="3358"/>
                      <a:pt x="1500" y="3777"/>
                      <a:pt x="1500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8" name="Google Shape;1508;p56"/>
              <p:cNvSpPr/>
              <p:nvPr/>
            </p:nvSpPr>
            <p:spPr>
              <a:xfrm>
                <a:off x="2823825" y="4563400"/>
                <a:ext cx="43475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3778" fill="none" extrusionOk="0">
                    <a:moveTo>
                      <a:pt x="1739" y="0"/>
                    </a:moveTo>
                    <a:cubicBezTo>
                      <a:pt x="1739" y="0"/>
                      <a:pt x="0" y="330"/>
                      <a:pt x="0" y="1829"/>
                    </a:cubicBezTo>
                    <a:cubicBezTo>
                      <a:pt x="0" y="3358"/>
                      <a:pt x="1499" y="3777"/>
                      <a:pt x="1499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9" name="Google Shape;1509;p56"/>
              <p:cNvSpPr/>
              <p:nvPr/>
            </p:nvSpPr>
            <p:spPr>
              <a:xfrm>
                <a:off x="2780350" y="4563400"/>
                <a:ext cx="43500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3778" fill="none" extrusionOk="0">
                    <a:moveTo>
                      <a:pt x="1739" y="0"/>
                    </a:moveTo>
                    <a:cubicBezTo>
                      <a:pt x="1739" y="0"/>
                      <a:pt x="1" y="330"/>
                      <a:pt x="1" y="1829"/>
                    </a:cubicBezTo>
                    <a:cubicBezTo>
                      <a:pt x="1" y="3358"/>
                      <a:pt x="1500" y="3777"/>
                      <a:pt x="1500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0" name="Google Shape;1510;p56"/>
              <p:cNvSpPr/>
              <p:nvPr/>
            </p:nvSpPr>
            <p:spPr>
              <a:xfrm>
                <a:off x="2736900" y="4563400"/>
                <a:ext cx="43475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3778" fill="none" extrusionOk="0">
                    <a:moveTo>
                      <a:pt x="1739" y="0"/>
                    </a:moveTo>
                    <a:cubicBezTo>
                      <a:pt x="1739" y="0"/>
                      <a:pt x="0" y="330"/>
                      <a:pt x="0" y="1829"/>
                    </a:cubicBezTo>
                    <a:cubicBezTo>
                      <a:pt x="0" y="3358"/>
                      <a:pt x="1499" y="3777"/>
                      <a:pt x="1499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1" name="Google Shape;1511;p56"/>
              <p:cNvSpPr/>
              <p:nvPr/>
            </p:nvSpPr>
            <p:spPr>
              <a:xfrm>
                <a:off x="2694175" y="4563400"/>
                <a:ext cx="42750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3778" fill="none" extrusionOk="0">
                    <a:moveTo>
                      <a:pt x="1709" y="0"/>
                    </a:moveTo>
                    <a:cubicBezTo>
                      <a:pt x="1709" y="0"/>
                      <a:pt x="1" y="330"/>
                      <a:pt x="1" y="1829"/>
                    </a:cubicBezTo>
                    <a:cubicBezTo>
                      <a:pt x="1" y="3358"/>
                      <a:pt x="1500" y="3777"/>
                      <a:pt x="1500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2" name="Google Shape;1512;p56"/>
              <p:cNvSpPr/>
              <p:nvPr/>
            </p:nvSpPr>
            <p:spPr>
              <a:xfrm>
                <a:off x="2650725" y="4563400"/>
                <a:ext cx="43475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3778" fill="none" extrusionOk="0">
                    <a:moveTo>
                      <a:pt x="1739" y="0"/>
                    </a:moveTo>
                    <a:cubicBezTo>
                      <a:pt x="1739" y="0"/>
                      <a:pt x="0" y="330"/>
                      <a:pt x="0" y="1829"/>
                    </a:cubicBezTo>
                    <a:cubicBezTo>
                      <a:pt x="0" y="3358"/>
                      <a:pt x="1499" y="3777"/>
                      <a:pt x="1499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3" name="Google Shape;1513;p56"/>
              <p:cNvSpPr/>
              <p:nvPr/>
            </p:nvSpPr>
            <p:spPr>
              <a:xfrm>
                <a:off x="2607250" y="4563400"/>
                <a:ext cx="43500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3778" fill="none" extrusionOk="0">
                    <a:moveTo>
                      <a:pt x="1739" y="0"/>
                    </a:moveTo>
                    <a:cubicBezTo>
                      <a:pt x="1739" y="0"/>
                      <a:pt x="1" y="330"/>
                      <a:pt x="1" y="1829"/>
                    </a:cubicBezTo>
                    <a:cubicBezTo>
                      <a:pt x="1" y="3358"/>
                      <a:pt x="1500" y="3777"/>
                      <a:pt x="1500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4" name="Google Shape;1514;p56"/>
              <p:cNvSpPr/>
              <p:nvPr/>
            </p:nvSpPr>
            <p:spPr>
              <a:xfrm>
                <a:off x="2563800" y="4563400"/>
                <a:ext cx="43475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3778" fill="none" extrusionOk="0">
                    <a:moveTo>
                      <a:pt x="1739" y="0"/>
                    </a:moveTo>
                    <a:cubicBezTo>
                      <a:pt x="1739" y="0"/>
                      <a:pt x="0" y="330"/>
                      <a:pt x="0" y="1829"/>
                    </a:cubicBezTo>
                    <a:cubicBezTo>
                      <a:pt x="0" y="3358"/>
                      <a:pt x="1499" y="3777"/>
                      <a:pt x="1499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5" name="Google Shape;1515;p56"/>
              <p:cNvSpPr/>
              <p:nvPr/>
            </p:nvSpPr>
            <p:spPr>
              <a:xfrm>
                <a:off x="2515100" y="4563400"/>
                <a:ext cx="43475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3778" fill="none" extrusionOk="0">
                    <a:moveTo>
                      <a:pt x="1739" y="0"/>
                    </a:moveTo>
                    <a:cubicBezTo>
                      <a:pt x="1739" y="0"/>
                      <a:pt x="0" y="330"/>
                      <a:pt x="0" y="1829"/>
                    </a:cubicBezTo>
                    <a:cubicBezTo>
                      <a:pt x="0" y="3358"/>
                      <a:pt x="1499" y="3777"/>
                      <a:pt x="1499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6" name="Google Shape;1516;p56"/>
              <p:cNvSpPr/>
              <p:nvPr/>
            </p:nvSpPr>
            <p:spPr>
              <a:xfrm>
                <a:off x="2466375" y="4563400"/>
                <a:ext cx="43500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3778" fill="none" extrusionOk="0">
                    <a:moveTo>
                      <a:pt x="1739" y="0"/>
                    </a:moveTo>
                    <a:cubicBezTo>
                      <a:pt x="1739" y="0"/>
                      <a:pt x="1" y="330"/>
                      <a:pt x="1" y="1829"/>
                    </a:cubicBezTo>
                    <a:cubicBezTo>
                      <a:pt x="1" y="3358"/>
                      <a:pt x="1500" y="3777"/>
                      <a:pt x="1500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7" name="Google Shape;1517;p56"/>
              <p:cNvSpPr/>
              <p:nvPr/>
            </p:nvSpPr>
            <p:spPr>
              <a:xfrm>
                <a:off x="2411675" y="4563400"/>
                <a:ext cx="43500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3778" fill="none" extrusionOk="0">
                    <a:moveTo>
                      <a:pt x="1739" y="0"/>
                    </a:moveTo>
                    <a:cubicBezTo>
                      <a:pt x="1739" y="0"/>
                      <a:pt x="1" y="330"/>
                      <a:pt x="1" y="1829"/>
                    </a:cubicBezTo>
                    <a:cubicBezTo>
                      <a:pt x="1" y="3358"/>
                      <a:pt x="1499" y="3777"/>
                      <a:pt x="1499" y="3777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8" name="Google Shape;1518;p56"/>
              <p:cNvSpPr/>
              <p:nvPr/>
            </p:nvSpPr>
            <p:spPr>
              <a:xfrm>
                <a:off x="4171175" y="4074075"/>
                <a:ext cx="944200" cy="517825"/>
              </a:xfrm>
              <a:custGeom>
                <a:avLst/>
                <a:gdLst/>
                <a:ahLst/>
                <a:cxnLst/>
                <a:rect l="l" t="t" r="r" b="b"/>
                <a:pathLst>
                  <a:path w="37768" h="20713" extrusionOk="0">
                    <a:moveTo>
                      <a:pt x="0" y="0"/>
                    </a:moveTo>
                    <a:lnTo>
                      <a:pt x="0" y="20712"/>
                    </a:lnTo>
                    <a:lnTo>
                      <a:pt x="37768" y="20712"/>
                    </a:lnTo>
                    <a:lnTo>
                      <a:pt x="3776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9" name="Google Shape;1519;p56"/>
              <p:cNvSpPr/>
              <p:nvPr/>
            </p:nvSpPr>
            <p:spPr>
              <a:xfrm>
                <a:off x="4015300" y="3929450"/>
                <a:ext cx="152150" cy="662450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26498" extrusionOk="0">
                    <a:moveTo>
                      <a:pt x="0" y="0"/>
                    </a:moveTo>
                    <a:lnTo>
                      <a:pt x="0" y="20742"/>
                    </a:lnTo>
                    <a:lnTo>
                      <a:pt x="6085" y="26497"/>
                    </a:lnTo>
                    <a:lnTo>
                      <a:pt x="6085" y="57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0" name="Google Shape;1520;p56"/>
              <p:cNvSpPr/>
              <p:nvPr/>
            </p:nvSpPr>
            <p:spPr>
              <a:xfrm>
                <a:off x="4019050" y="3929450"/>
                <a:ext cx="1096325" cy="144650"/>
              </a:xfrm>
              <a:custGeom>
                <a:avLst/>
                <a:gdLst/>
                <a:ahLst/>
                <a:cxnLst/>
                <a:rect l="l" t="t" r="r" b="b"/>
                <a:pathLst>
                  <a:path w="43853" h="5786" extrusionOk="0">
                    <a:moveTo>
                      <a:pt x="0" y="0"/>
                    </a:moveTo>
                    <a:lnTo>
                      <a:pt x="6085" y="5785"/>
                    </a:lnTo>
                    <a:lnTo>
                      <a:pt x="43853" y="5785"/>
                    </a:lnTo>
                    <a:lnTo>
                      <a:pt x="37768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1" name="Google Shape;1521;p56"/>
              <p:cNvSpPr/>
              <p:nvPr/>
            </p:nvSpPr>
            <p:spPr>
              <a:xfrm>
                <a:off x="4476150" y="4181225"/>
                <a:ext cx="291525" cy="291525"/>
              </a:xfrm>
              <a:custGeom>
                <a:avLst/>
                <a:gdLst/>
                <a:ahLst/>
                <a:cxnLst/>
                <a:rect l="l" t="t" r="r" b="b"/>
                <a:pathLst>
                  <a:path w="11661" h="11661" extrusionOk="0">
                    <a:moveTo>
                      <a:pt x="3627" y="1"/>
                    </a:moveTo>
                    <a:lnTo>
                      <a:pt x="3627" y="3478"/>
                    </a:lnTo>
                    <a:lnTo>
                      <a:pt x="1" y="3478"/>
                    </a:lnTo>
                    <a:lnTo>
                      <a:pt x="1" y="8183"/>
                    </a:lnTo>
                    <a:lnTo>
                      <a:pt x="3627" y="8183"/>
                    </a:lnTo>
                    <a:lnTo>
                      <a:pt x="3627" y="11661"/>
                    </a:lnTo>
                    <a:lnTo>
                      <a:pt x="8333" y="11661"/>
                    </a:lnTo>
                    <a:lnTo>
                      <a:pt x="8333" y="8183"/>
                    </a:lnTo>
                    <a:lnTo>
                      <a:pt x="11661" y="8183"/>
                    </a:lnTo>
                    <a:lnTo>
                      <a:pt x="11661" y="3478"/>
                    </a:lnTo>
                    <a:lnTo>
                      <a:pt x="8333" y="3478"/>
                    </a:lnTo>
                    <a:lnTo>
                      <a:pt x="8333" y="1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miter lim="2997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2" name="Google Shape;1522;p56"/>
              <p:cNvSpPr/>
              <p:nvPr/>
            </p:nvSpPr>
            <p:spPr>
              <a:xfrm>
                <a:off x="4482900" y="3929450"/>
                <a:ext cx="152150" cy="144650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786" fill="none" extrusionOk="0">
                    <a:moveTo>
                      <a:pt x="6085" y="5785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3" name="Google Shape;1523;p56"/>
              <p:cNvSpPr/>
              <p:nvPr/>
            </p:nvSpPr>
            <p:spPr>
              <a:xfrm>
                <a:off x="2678450" y="2529650"/>
                <a:ext cx="907500" cy="1746025"/>
              </a:xfrm>
              <a:custGeom>
                <a:avLst/>
                <a:gdLst/>
                <a:ahLst/>
                <a:cxnLst/>
                <a:rect l="l" t="t" r="r" b="b"/>
                <a:pathLst>
                  <a:path w="36300" h="69841" fill="none" extrusionOk="0">
                    <a:moveTo>
                      <a:pt x="36299" y="65404"/>
                    </a:moveTo>
                    <a:cubicBezTo>
                      <a:pt x="34141" y="69840"/>
                      <a:pt x="31294" y="68851"/>
                      <a:pt x="31294" y="68851"/>
                    </a:cubicBezTo>
                    <a:cubicBezTo>
                      <a:pt x="9233" y="69690"/>
                      <a:pt x="1110" y="61447"/>
                      <a:pt x="1110" y="61447"/>
                    </a:cubicBezTo>
                    <a:cubicBezTo>
                      <a:pt x="1110" y="61447"/>
                      <a:pt x="0" y="49847"/>
                      <a:pt x="4317" y="34231"/>
                    </a:cubicBezTo>
                    <a:cubicBezTo>
                      <a:pt x="8663" y="18584"/>
                      <a:pt x="16786" y="4886"/>
                      <a:pt x="16786" y="4886"/>
                    </a:cubicBezTo>
                    <a:cubicBezTo>
                      <a:pt x="20383" y="2488"/>
                      <a:pt x="28416" y="630"/>
                      <a:pt x="30694" y="120"/>
                    </a:cubicBezTo>
                    <a:lnTo>
                      <a:pt x="31294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4" name="Google Shape;1524;p56"/>
              <p:cNvSpPr/>
              <p:nvPr/>
            </p:nvSpPr>
            <p:spPr>
              <a:xfrm>
                <a:off x="3657850" y="3671675"/>
                <a:ext cx="296775" cy="146125"/>
              </a:xfrm>
              <a:custGeom>
                <a:avLst/>
                <a:gdLst/>
                <a:ahLst/>
                <a:cxnLst/>
                <a:rect l="l" t="t" r="r" b="b"/>
                <a:pathLst>
                  <a:path w="11871" h="5845" fill="none" extrusionOk="0">
                    <a:moveTo>
                      <a:pt x="1" y="0"/>
                    </a:moveTo>
                    <a:cubicBezTo>
                      <a:pt x="1" y="0"/>
                      <a:pt x="8963" y="1769"/>
                      <a:pt x="11871" y="5845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5" name="Google Shape;1525;p56"/>
              <p:cNvSpPr/>
              <p:nvPr/>
            </p:nvSpPr>
            <p:spPr>
              <a:xfrm>
                <a:off x="3431550" y="4053075"/>
                <a:ext cx="29250" cy="197875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915" fill="none" extrusionOk="0">
                    <a:moveTo>
                      <a:pt x="1170" y="7914"/>
                    </a:moveTo>
                    <a:cubicBezTo>
                      <a:pt x="1170" y="7914"/>
                      <a:pt x="1" y="7734"/>
                      <a:pt x="300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526" name="Google Shape;1526;p56"/>
            <p:cNvSpPr/>
            <p:nvPr/>
          </p:nvSpPr>
          <p:spPr>
            <a:xfrm>
              <a:off x="5672827" y="1205288"/>
              <a:ext cx="1051068" cy="336605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7" name="Google Shape;1527;p56"/>
            <p:cNvSpPr/>
            <p:nvPr/>
          </p:nvSpPr>
          <p:spPr>
            <a:xfrm flipH="1">
              <a:off x="7634060" y="539400"/>
              <a:ext cx="991138" cy="317437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28" name="Google Shape;1528;p56"/>
          <p:cNvSpPr/>
          <p:nvPr/>
        </p:nvSpPr>
        <p:spPr>
          <a:xfrm flipH="1">
            <a:off x="220917" y="889143"/>
            <a:ext cx="2299027" cy="1848684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29" name="Google Shape;1529;p56"/>
          <p:cNvSpPr txBox="1">
            <a:spLocks noGrp="1"/>
          </p:cNvSpPr>
          <p:nvPr>
            <p:ph type="title"/>
          </p:nvPr>
        </p:nvSpPr>
        <p:spPr>
          <a:xfrm>
            <a:off x="702135" y="2418355"/>
            <a:ext cx="45516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rial Rounded MT Bold" panose="020F0704030504030204" pitchFamily="34" charset="0"/>
              </a:rPr>
              <a:t>Proposed System</a:t>
            </a:r>
          </a:p>
        </p:txBody>
      </p:sp>
      <p:sp>
        <p:nvSpPr>
          <p:cNvPr id="1531" name="Google Shape;1531;p56"/>
          <p:cNvSpPr txBox="1">
            <a:spLocks noGrp="1"/>
          </p:cNvSpPr>
          <p:nvPr>
            <p:ph type="title" idx="3"/>
          </p:nvPr>
        </p:nvSpPr>
        <p:spPr>
          <a:xfrm>
            <a:off x="685795" y="1278475"/>
            <a:ext cx="1595700" cy="8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Rounded MT Bold" panose="020F0704030504030204" pitchFamily="34" charset="0"/>
              </a:rPr>
              <a:t>06.</a:t>
            </a:r>
            <a:endParaRPr dirty="0">
              <a:latin typeface="Arial Rounded MT Bold" panose="020F0704030504030204" pitchFamily="34" charset="0"/>
            </a:endParaRPr>
          </a:p>
        </p:txBody>
      </p:sp>
      <p:grpSp>
        <p:nvGrpSpPr>
          <p:cNvPr id="1532" name="Google Shape;1532;p56"/>
          <p:cNvGrpSpPr/>
          <p:nvPr/>
        </p:nvGrpSpPr>
        <p:grpSpPr>
          <a:xfrm>
            <a:off x="2362420" y="328500"/>
            <a:ext cx="3214407" cy="666052"/>
            <a:chOff x="2362420" y="328500"/>
            <a:chExt cx="3214407" cy="666052"/>
          </a:xfrm>
        </p:grpSpPr>
        <p:sp>
          <p:nvSpPr>
            <p:cNvPr id="1533" name="Google Shape;1533;p56"/>
            <p:cNvSpPr/>
            <p:nvPr/>
          </p:nvSpPr>
          <p:spPr>
            <a:xfrm>
              <a:off x="4309775" y="889162"/>
              <a:ext cx="105452" cy="105389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534" name="Google Shape;1534;p56"/>
            <p:cNvGrpSpPr/>
            <p:nvPr/>
          </p:nvGrpSpPr>
          <p:grpSpPr>
            <a:xfrm>
              <a:off x="2362420" y="433950"/>
              <a:ext cx="105457" cy="105457"/>
              <a:chOff x="7812545" y="194375"/>
              <a:chExt cx="105457" cy="105457"/>
            </a:xfrm>
          </p:grpSpPr>
          <p:sp>
            <p:nvSpPr>
              <p:cNvPr id="1535" name="Google Shape;1535;p56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6" name="Google Shape;1536;p56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7" name="Google Shape;1537;p56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8" name="Google Shape;1538;p56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539" name="Google Shape;1539;p56"/>
            <p:cNvGrpSpPr/>
            <p:nvPr/>
          </p:nvGrpSpPr>
          <p:grpSpPr>
            <a:xfrm>
              <a:off x="5471370" y="328500"/>
              <a:ext cx="105457" cy="105457"/>
              <a:chOff x="7812545" y="194375"/>
              <a:chExt cx="105457" cy="105457"/>
            </a:xfrm>
          </p:grpSpPr>
          <p:sp>
            <p:nvSpPr>
              <p:cNvPr id="1540" name="Google Shape;1540;p56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1" name="Google Shape;1541;p56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2" name="Google Shape;1542;p56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3" name="Google Shape;1543;p56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" name="Google Shape;1817;p65">
            <a:extLst>
              <a:ext uri="{FF2B5EF4-FFF2-40B4-BE49-F238E27FC236}">
                <a16:creationId xmlns:a16="http://schemas.microsoft.com/office/drawing/2014/main" id="{137CDF1C-73FF-83EA-2EFE-CC390AC21FD4}"/>
              </a:ext>
            </a:extLst>
          </p:cNvPr>
          <p:cNvGrpSpPr/>
          <p:nvPr/>
        </p:nvGrpSpPr>
        <p:grpSpPr>
          <a:xfrm>
            <a:off x="459911" y="251432"/>
            <a:ext cx="451768" cy="524875"/>
            <a:chOff x="1331375" y="833125"/>
            <a:chExt cx="4837950" cy="4325725"/>
          </a:xfrm>
        </p:grpSpPr>
        <p:sp>
          <p:nvSpPr>
            <p:cNvPr id="3" name="Google Shape;1818;p65">
              <a:extLst>
                <a:ext uri="{FF2B5EF4-FFF2-40B4-BE49-F238E27FC236}">
                  <a16:creationId xmlns:a16="http://schemas.microsoft.com/office/drawing/2014/main" id="{DCFF35B3-8F1C-CAAB-7930-0735D92A192D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" name="Google Shape;1819;p65">
              <a:extLst>
                <a:ext uri="{FF2B5EF4-FFF2-40B4-BE49-F238E27FC236}">
                  <a16:creationId xmlns:a16="http://schemas.microsoft.com/office/drawing/2014/main" id="{C4B79E2E-96CF-65D3-1304-5C48EEBD3BAE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1820;p65">
              <a:extLst>
                <a:ext uri="{FF2B5EF4-FFF2-40B4-BE49-F238E27FC236}">
                  <a16:creationId xmlns:a16="http://schemas.microsoft.com/office/drawing/2014/main" id="{82E7AFBC-3CB8-8AA0-F16B-4C9410A9AA84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821;p65">
              <a:extLst>
                <a:ext uri="{FF2B5EF4-FFF2-40B4-BE49-F238E27FC236}">
                  <a16:creationId xmlns:a16="http://schemas.microsoft.com/office/drawing/2014/main" id="{BD256730-720D-A59C-DEDE-46AFEAD92517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822;p65">
              <a:extLst>
                <a:ext uri="{FF2B5EF4-FFF2-40B4-BE49-F238E27FC236}">
                  <a16:creationId xmlns:a16="http://schemas.microsoft.com/office/drawing/2014/main" id="{35A73A75-22E9-1E22-F089-653C3EA166E6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823;p65">
              <a:extLst>
                <a:ext uri="{FF2B5EF4-FFF2-40B4-BE49-F238E27FC236}">
                  <a16:creationId xmlns:a16="http://schemas.microsoft.com/office/drawing/2014/main" id="{E1183D7A-80CB-C4EE-CE0D-39F1C78FB8CB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824;p65">
              <a:extLst>
                <a:ext uri="{FF2B5EF4-FFF2-40B4-BE49-F238E27FC236}">
                  <a16:creationId xmlns:a16="http://schemas.microsoft.com/office/drawing/2014/main" id="{01375A16-DD0E-0997-7B4C-6FB5C9CCD25A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825;p65">
              <a:extLst>
                <a:ext uri="{FF2B5EF4-FFF2-40B4-BE49-F238E27FC236}">
                  <a16:creationId xmlns:a16="http://schemas.microsoft.com/office/drawing/2014/main" id="{84C60650-1D1A-0FFC-5230-0D1A0E235A1B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826;p65">
              <a:extLst>
                <a:ext uri="{FF2B5EF4-FFF2-40B4-BE49-F238E27FC236}">
                  <a16:creationId xmlns:a16="http://schemas.microsoft.com/office/drawing/2014/main" id="{A9E55809-D479-0BB9-DB0C-076791B42570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827;p65">
              <a:extLst>
                <a:ext uri="{FF2B5EF4-FFF2-40B4-BE49-F238E27FC236}">
                  <a16:creationId xmlns:a16="http://schemas.microsoft.com/office/drawing/2014/main" id="{88AA7A36-4F19-E300-9570-54E31AAA622F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828;p65">
              <a:extLst>
                <a:ext uri="{FF2B5EF4-FFF2-40B4-BE49-F238E27FC236}">
                  <a16:creationId xmlns:a16="http://schemas.microsoft.com/office/drawing/2014/main" id="{C77B9CCC-034E-A191-CC4E-3D9A62DB174E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829;p65">
              <a:extLst>
                <a:ext uri="{FF2B5EF4-FFF2-40B4-BE49-F238E27FC236}">
                  <a16:creationId xmlns:a16="http://schemas.microsoft.com/office/drawing/2014/main" id="{99023642-0F1B-2FA7-B484-A36837B60AF1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830;p65">
              <a:extLst>
                <a:ext uri="{FF2B5EF4-FFF2-40B4-BE49-F238E27FC236}">
                  <a16:creationId xmlns:a16="http://schemas.microsoft.com/office/drawing/2014/main" id="{26A56983-ACC8-DB49-1155-0DC829B67528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831;p65">
              <a:extLst>
                <a:ext uri="{FF2B5EF4-FFF2-40B4-BE49-F238E27FC236}">
                  <a16:creationId xmlns:a16="http://schemas.microsoft.com/office/drawing/2014/main" id="{7BD1265B-C02D-B754-313F-1D3A3516CDBC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832;p65">
              <a:extLst>
                <a:ext uri="{FF2B5EF4-FFF2-40B4-BE49-F238E27FC236}">
                  <a16:creationId xmlns:a16="http://schemas.microsoft.com/office/drawing/2014/main" id="{5341F5FC-1535-ECE6-1950-FDA4966167D7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33;p65">
              <a:extLst>
                <a:ext uri="{FF2B5EF4-FFF2-40B4-BE49-F238E27FC236}">
                  <a16:creationId xmlns:a16="http://schemas.microsoft.com/office/drawing/2014/main" id="{EF7C8A5E-6646-5528-835B-7F72ECFC26B8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834;p65">
              <a:extLst>
                <a:ext uri="{FF2B5EF4-FFF2-40B4-BE49-F238E27FC236}">
                  <a16:creationId xmlns:a16="http://schemas.microsoft.com/office/drawing/2014/main" id="{1FC09387-A200-BA06-5965-F14FA56D04C8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1835;p65">
              <a:extLst>
                <a:ext uri="{FF2B5EF4-FFF2-40B4-BE49-F238E27FC236}">
                  <a16:creationId xmlns:a16="http://schemas.microsoft.com/office/drawing/2014/main" id="{E552D4FC-8D91-A97C-7843-F06DEA674A09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836;p65">
              <a:extLst>
                <a:ext uri="{FF2B5EF4-FFF2-40B4-BE49-F238E27FC236}">
                  <a16:creationId xmlns:a16="http://schemas.microsoft.com/office/drawing/2014/main" id="{174DC53D-4E83-9E41-06C3-71F2C363D7AE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837;p65">
              <a:extLst>
                <a:ext uri="{FF2B5EF4-FFF2-40B4-BE49-F238E27FC236}">
                  <a16:creationId xmlns:a16="http://schemas.microsoft.com/office/drawing/2014/main" id="{4E776360-11C1-B6A6-7F4A-660DE4004B95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838;p65">
              <a:extLst>
                <a:ext uri="{FF2B5EF4-FFF2-40B4-BE49-F238E27FC236}">
                  <a16:creationId xmlns:a16="http://schemas.microsoft.com/office/drawing/2014/main" id="{C4BA3D8D-7774-0B0D-3968-E49291F1C9E7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839;p65">
              <a:extLst>
                <a:ext uri="{FF2B5EF4-FFF2-40B4-BE49-F238E27FC236}">
                  <a16:creationId xmlns:a16="http://schemas.microsoft.com/office/drawing/2014/main" id="{FBF7779D-0AAE-3CA9-ACE3-C77D9CC12BE1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840;p65">
              <a:extLst>
                <a:ext uri="{FF2B5EF4-FFF2-40B4-BE49-F238E27FC236}">
                  <a16:creationId xmlns:a16="http://schemas.microsoft.com/office/drawing/2014/main" id="{6EECEF04-CBC1-1982-9B55-CE8A28596FF0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841;p65">
              <a:extLst>
                <a:ext uri="{FF2B5EF4-FFF2-40B4-BE49-F238E27FC236}">
                  <a16:creationId xmlns:a16="http://schemas.microsoft.com/office/drawing/2014/main" id="{B8E312DE-443B-8FC8-87A0-2CA77C91618E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842;p65">
              <a:extLst>
                <a:ext uri="{FF2B5EF4-FFF2-40B4-BE49-F238E27FC236}">
                  <a16:creationId xmlns:a16="http://schemas.microsoft.com/office/drawing/2014/main" id="{F1F68669-B998-75F7-BBE1-9D79F979CD06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843;p65">
              <a:extLst>
                <a:ext uri="{FF2B5EF4-FFF2-40B4-BE49-F238E27FC236}">
                  <a16:creationId xmlns:a16="http://schemas.microsoft.com/office/drawing/2014/main" id="{4033A720-CA15-CD11-82C7-4FF4687566EC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1844;p65">
              <a:extLst>
                <a:ext uri="{FF2B5EF4-FFF2-40B4-BE49-F238E27FC236}">
                  <a16:creationId xmlns:a16="http://schemas.microsoft.com/office/drawing/2014/main" id="{1BE3A1D7-03F8-74AD-D716-C788030330A3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1845;p65">
              <a:extLst>
                <a:ext uri="{FF2B5EF4-FFF2-40B4-BE49-F238E27FC236}">
                  <a16:creationId xmlns:a16="http://schemas.microsoft.com/office/drawing/2014/main" id="{AC8D2C1A-5219-9DCA-7B00-06FFE989226C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1846;p65">
              <a:extLst>
                <a:ext uri="{FF2B5EF4-FFF2-40B4-BE49-F238E27FC236}">
                  <a16:creationId xmlns:a16="http://schemas.microsoft.com/office/drawing/2014/main" id="{D4ABC17C-7999-5443-FFD9-9703C49A2F5E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847;p65">
              <a:extLst>
                <a:ext uri="{FF2B5EF4-FFF2-40B4-BE49-F238E27FC236}">
                  <a16:creationId xmlns:a16="http://schemas.microsoft.com/office/drawing/2014/main" id="{434FF981-ED01-FBD7-4748-0B036146EDAE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1848;p65">
              <a:extLst>
                <a:ext uri="{FF2B5EF4-FFF2-40B4-BE49-F238E27FC236}">
                  <a16:creationId xmlns:a16="http://schemas.microsoft.com/office/drawing/2014/main" id="{DAD94CAA-3BE8-E384-956B-499B175B7B2E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849;p65">
              <a:extLst>
                <a:ext uri="{FF2B5EF4-FFF2-40B4-BE49-F238E27FC236}">
                  <a16:creationId xmlns:a16="http://schemas.microsoft.com/office/drawing/2014/main" id="{9CF9672F-7E15-5881-36DE-5477D4A1420A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1850;p65">
              <a:extLst>
                <a:ext uri="{FF2B5EF4-FFF2-40B4-BE49-F238E27FC236}">
                  <a16:creationId xmlns:a16="http://schemas.microsoft.com/office/drawing/2014/main" id="{B1C4DFF5-3C94-B52A-AD3D-607A2341EB6E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1851;p65">
              <a:extLst>
                <a:ext uri="{FF2B5EF4-FFF2-40B4-BE49-F238E27FC236}">
                  <a16:creationId xmlns:a16="http://schemas.microsoft.com/office/drawing/2014/main" id="{02682034-57CC-9589-6471-195BD2015EB4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1852;p65">
              <a:extLst>
                <a:ext uri="{FF2B5EF4-FFF2-40B4-BE49-F238E27FC236}">
                  <a16:creationId xmlns:a16="http://schemas.microsoft.com/office/drawing/2014/main" id="{E6241508-CD01-D00E-98EB-F4FDC404206F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1853;p65">
              <a:extLst>
                <a:ext uri="{FF2B5EF4-FFF2-40B4-BE49-F238E27FC236}">
                  <a16:creationId xmlns:a16="http://schemas.microsoft.com/office/drawing/2014/main" id="{F4917FB6-760E-0B21-714E-1567AE20C1AD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1854;p65">
              <a:extLst>
                <a:ext uri="{FF2B5EF4-FFF2-40B4-BE49-F238E27FC236}">
                  <a16:creationId xmlns:a16="http://schemas.microsoft.com/office/drawing/2014/main" id="{81F6AD58-56F5-A0C7-2371-43FE52F37777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855;p65">
              <a:extLst>
                <a:ext uri="{FF2B5EF4-FFF2-40B4-BE49-F238E27FC236}">
                  <a16:creationId xmlns:a16="http://schemas.microsoft.com/office/drawing/2014/main" id="{89BB6DC2-E11C-C249-0562-E1BB0D72313C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1856;p65">
              <a:extLst>
                <a:ext uri="{FF2B5EF4-FFF2-40B4-BE49-F238E27FC236}">
                  <a16:creationId xmlns:a16="http://schemas.microsoft.com/office/drawing/2014/main" id="{2DCBD828-2CDB-47B5-B982-4A0172C8B2FC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857;p65">
              <a:extLst>
                <a:ext uri="{FF2B5EF4-FFF2-40B4-BE49-F238E27FC236}">
                  <a16:creationId xmlns:a16="http://schemas.microsoft.com/office/drawing/2014/main" id="{D45A1194-AC09-495E-86B9-EC90A198DA85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858;p65">
              <a:extLst>
                <a:ext uri="{FF2B5EF4-FFF2-40B4-BE49-F238E27FC236}">
                  <a16:creationId xmlns:a16="http://schemas.microsoft.com/office/drawing/2014/main" id="{D4B9B227-4DCF-C4D0-F967-47CDF894FC36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1859;p65">
              <a:extLst>
                <a:ext uri="{FF2B5EF4-FFF2-40B4-BE49-F238E27FC236}">
                  <a16:creationId xmlns:a16="http://schemas.microsoft.com/office/drawing/2014/main" id="{D2361217-DC78-3D6C-F939-453367B6920B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1860;p65">
              <a:extLst>
                <a:ext uri="{FF2B5EF4-FFF2-40B4-BE49-F238E27FC236}">
                  <a16:creationId xmlns:a16="http://schemas.microsoft.com/office/drawing/2014/main" id="{CDB35D2D-BF6E-7CDF-BA67-D3CD59D5B7E7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1861;p65">
              <a:extLst>
                <a:ext uri="{FF2B5EF4-FFF2-40B4-BE49-F238E27FC236}">
                  <a16:creationId xmlns:a16="http://schemas.microsoft.com/office/drawing/2014/main" id="{EF56AA00-8A83-DF06-82AB-22946B39599C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1862;p65">
              <a:extLst>
                <a:ext uri="{FF2B5EF4-FFF2-40B4-BE49-F238E27FC236}">
                  <a16:creationId xmlns:a16="http://schemas.microsoft.com/office/drawing/2014/main" id="{A075ABE7-E1A9-C79F-C5DE-975A5AA68E3B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1863;p65">
              <a:extLst>
                <a:ext uri="{FF2B5EF4-FFF2-40B4-BE49-F238E27FC236}">
                  <a16:creationId xmlns:a16="http://schemas.microsoft.com/office/drawing/2014/main" id="{FA239659-7CC1-2495-E581-003AFA1E0507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1864;p65">
              <a:extLst>
                <a:ext uri="{FF2B5EF4-FFF2-40B4-BE49-F238E27FC236}">
                  <a16:creationId xmlns:a16="http://schemas.microsoft.com/office/drawing/2014/main" id="{A9AD7E5E-09EC-EA5D-C3EC-D819196BB1A5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865;p65">
              <a:extLst>
                <a:ext uri="{FF2B5EF4-FFF2-40B4-BE49-F238E27FC236}">
                  <a16:creationId xmlns:a16="http://schemas.microsoft.com/office/drawing/2014/main" id="{5B364ECF-23C3-77EB-1D0C-207C2ECCF131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1866;p65">
              <a:extLst>
                <a:ext uri="{FF2B5EF4-FFF2-40B4-BE49-F238E27FC236}">
                  <a16:creationId xmlns:a16="http://schemas.microsoft.com/office/drawing/2014/main" id="{CCBE5402-83C6-6118-8A75-BBB558531B3F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1867;p65">
              <a:extLst>
                <a:ext uri="{FF2B5EF4-FFF2-40B4-BE49-F238E27FC236}">
                  <a16:creationId xmlns:a16="http://schemas.microsoft.com/office/drawing/2014/main" id="{8AA8F301-CD44-2E55-087E-7739AD6536D3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868;p65">
              <a:extLst>
                <a:ext uri="{FF2B5EF4-FFF2-40B4-BE49-F238E27FC236}">
                  <a16:creationId xmlns:a16="http://schemas.microsoft.com/office/drawing/2014/main" id="{68E1E6A3-55F8-2DC0-6809-F89D3C2B6061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1869;p65">
              <a:extLst>
                <a:ext uri="{FF2B5EF4-FFF2-40B4-BE49-F238E27FC236}">
                  <a16:creationId xmlns:a16="http://schemas.microsoft.com/office/drawing/2014/main" id="{368AF040-3756-AF6B-A5F1-31C3C1E2E781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1870;p65">
              <a:extLst>
                <a:ext uri="{FF2B5EF4-FFF2-40B4-BE49-F238E27FC236}">
                  <a16:creationId xmlns:a16="http://schemas.microsoft.com/office/drawing/2014/main" id="{71234AA6-FF29-D495-8375-54DFC4E98AAE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871;p65">
              <a:extLst>
                <a:ext uri="{FF2B5EF4-FFF2-40B4-BE49-F238E27FC236}">
                  <a16:creationId xmlns:a16="http://schemas.microsoft.com/office/drawing/2014/main" id="{C2C5ED7E-1861-AC81-8B32-0FAC9C08FCE6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61"/>
          <p:cNvSpPr/>
          <p:nvPr/>
        </p:nvSpPr>
        <p:spPr>
          <a:xfrm>
            <a:off x="6005125" y="-350675"/>
            <a:ext cx="4357094" cy="3546745"/>
          </a:xfrm>
          <a:custGeom>
            <a:avLst/>
            <a:gdLst/>
            <a:ahLst/>
            <a:cxnLst/>
            <a:rect l="l" t="t" r="r" b="b"/>
            <a:pathLst>
              <a:path w="60102" h="48924" extrusionOk="0">
                <a:moveTo>
                  <a:pt x="31550" y="1"/>
                </a:moveTo>
                <a:cubicBezTo>
                  <a:pt x="28688" y="1"/>
                  <a:pt x="25391" y="541"/>
                  <a:pt x="22089" y="2238"/>
                </a:cubicBezTo>
                <a:cubicBezTo>
                  <a:pt x="12977" y="6900"/>
                  <a:pt x="8196" y="17230"/>
                  <a:pt x="4091" y="25485"/>
                </a:cubicBezTo>
                <a:cubicBezTo>
                  <a:pt x="1" y="33725"/>
                  <a:pt x="2016" y="42612"/>
                  <a:pt x="8767" y="47123"/>
                </a:cubicBezTo>
                <a:cubicBezTo>
                  <a:pt x="10764" y="48461"/>
                  <a:pt x="12590" y="48924"/>
                  <a:pt x="14421" y="48924"/>
                </a:cubicBezTo>
                <a:cubicBezTo>
                  <a:pt x="18514" y="48924"/>
                  <a:pt x="22630" y="46611"/>
                  <a:pt x="28730" y="46611"/>
                </a:cubicBezTo>
                <a:cubicBezTo>
                  <a:pt x="29125" y="46611"/>
                  <a:pt x="29527" y="46621"/>
                  <a:pt x="29939" y="46641"/>
                </a:cubicBezTo>
                <a:cubicBezTo>
                  <a:pt x="34134" y="46851"/>
                  <a:pt x="36984" y="47278"/>
                  <a:pt x="39535" y="47278"/>
                </a:cubicBezTo>
                <a:cubicBezTo>
                  <a:pt x="42835" y="47278"/>
                  <a:pt x="45637" y="46563"/>
                  <a:pt x="50208" y="43739"/>
                </a:cubicBezTo>
                <a:cubicBezTo>
                  <a:pt x="58328" y="38732"/>
                  <a:pt x="60102" y="25500"/>
                  <a:pt x="54042" y="15140"/>
                </a:cubicBezTo>
                <a:cubicBezTo>
                  <a:pt x="47997" y="4779"/>
                  <a:pt x="40254" y="1667"/>
                  <a:pt x="40254" y="1667"/>
                </a:cubicBezTo>
                <a:cubicBezTo>
                  <a:pt x="40254" y="1667"/>
                  <a:pt x="36573" y="1"/>
                  <a:pt x="315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0" name="Google Shape;1670;p61"/>
          <p:cNvSpPr txBox="1">
            <a:spLocks noGrp="1"/>
          </p:cNvSpPr>
          <p:nvPr>
            <p:ph type="title"/>
          </p:nvPr>
        </p:nvSpPr>
        <p:spPr>
          <a:xfrm>
            <a:off x="1895890" y="4601117"/>
            <a:ext cx="523241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-US" dirty="0"/>
              <a:t>ML </a:t>
            </a:r>
            <a:r>
              <a:rPr lang="en-US" dirty="0">
                <a:latin typeface="Arial Rounded MT Bold" panose="020F0704030504030204" pitchFamily="34" charset="0"/>
              </a:rPr>
              <a:t>Framework</a:t>
            </a: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1672" name="Google Shape;1672;p61"/>
          <p:cNvSpPr/>
          <p:nvPr/>
        </p:nvSpPr>
        <p:spPr>
          <a:xfrm>
            <a:off x="4702651" y="4110260"/>
            <a:ext cx="77951" cy="77951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3" name="Google Shape;1673;p61"/>
          <p:cNvGrpSpPr/>
          <p:nvPr/>
        </p:nvGrpSpPr>
        <p:grpSpPr>
          <a:xfrm>
            <a:off x="5946395" y="3659923"/>
            <a:ext cx="105457" cy="105457"/>
            <a:chOff x="7812545" y="194375"/>
            <a:chExt cx="105457" cy="105457"/>
          </a:xfrm>
        </p:grpSpPr>
        <p:sp>
          <p:nvSpPr>
            <p:cNvPr id="1674" name="Google Shape;1674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78" name="Google Shape;1678;p61"/>
          <p:cNvSpPr/>
          <p:nvPr/>
        </p:nvSpPr>
        <p:spPr>
          <a:xfrm>
            <a:off x="7128300" y="3765387"/>
            <a:ext cx="171626" cy="171626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9" name="Google Shape;1679;p61"/>
          <p:cNvGrpSpPr/>
          <p:nvPr/>
        </p:nvGrpSpPr>
        <p:grpSpPr>
          <a:xfrm>
            <a:off x="6484095" y="4384648"/>
            <a:ext cx="105457" cy="105457"/>
            <a:chOff x="7812545" y="194375"/>
            <a:chExt cx="105457" cy="105457"/>
          </a:xfrm>
        </p:grpSpPr>
        <p:sp>
          <p:nvSpPr>
            <p:cNvPr id="1680" name="Google Shape;1680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3" name="Google Shape;1683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84" name="Google Shape;1684;p61"/>
          <p:cNvGrpSpPr/>
          <p:nvPr/>
        </p:nvGrpSpPr>
        <p:grpSpPr>
          <a:xfrm>
            <a:off x="7454828" y="539402"/>
            <a:ext cx="1117196" cy="1252882"/>
            <a:chOff x="7454828" y="539402"/>
            <a:chExt cx="1117196" cy="1252882"/>
          </a:xfrm>
        </p:grpSpPr>
        <p:grpSp>
          <p:nvGrpSpPr>
            <p:cNvPr id="1685" name="Google Shape;1685;p61"/>
            <p:cNvGrpSpPr/>
            <p:nvPr/>
          </p:nvGrpSpPr>
          <p:grpSpPr>
            <a:xfrm>
              <a:off x="7454828" y="539402"/>
              <a:ext cx="1117196" cy="1252882"/>
              <a:chOff x="6840063" y="3361532"/>
              <a:chExt cx="1046750" cy="1174100"/>
            </a:xfrm>
          </p:grpSpPr>
          <p:sp>
            <p:nvSpPr>
              <p:cNvPr id="1686" name="Google Shape;1686;p61"/>
              <p:cNvSpPr/>
              <p:nvPr/>
            </p:nvSpPr>
            <p:spPr>
              <a:xfrm>
                <a:off x="7027925" y="3610675"/>
                <a:ext cx="647951" cy="655118"/>
              </a:xfrm>
              <a:custGeom>
                <a:avLst/>
                <a:gdLst/>
                <a:ahLst/>
                <a:cxnLst/>
                <a:rect l="l" t="t" r="r" b="b"/>
                <a:pathLst>
                  <a:path w="72417" h="73218" fill="none" extrusionOk="0">
                    <a:moveTo>
                      <a:pt x="67523" y="45728"/>
                    </a:moveTo>
                    <a:cubicBezTo>
                      <a:pt x="72416" y="27935"/>
                      <a:pt x="61919" y="9609"/>
                      <a:pt x="44126" y="4805"/>
                    </a:cubicBezTo>
                    <a:cubicBezTo>
                      <a:pt x="26333" y="1"/>
                      <a:pt x="8007" y="10498"/>
                      <a:pt x="3203" y="28291"/>
                    </a:cubicBezTo>
                    <a:cubicBezTo>
                      <a:pt x="0" y="39945"/>
                      <a:pt x="3381" y="52400"/>
                      <a:pt x="12010" y="60851"/>
                    </a:cubicBezTo>
                    <a:lnTo>
                      <a:pt x="11921" y="65299"/>
                    </a:lnTo>
                    <a:lnTo>
                      <a:pt x="41279" y="73217"/>
                    </a:lnTo>
                    <a:lnTo>
                      <a:pt x="43503" y="69392"/>
                    </a:lnTo>
                    <a:cubicBezTo>
                      <a:pt x="55246" y="66456"/>
                      <a:pt x="64410" y="57382"/>
                      <a:pt x="67523" y="45728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7" name="Google Shape;1687;p61"/>
              <p:cNvSpPr/>
              <p:nvPr/>
            </p:nvSpPr>
            <p:spPr>
              <a:xfrm>
                <a:off x="7109911" y="4449655"/>
                <a:ext cx="173537" cy="85977"/>
              </a:xfrm>
              <a:custGeom>
                <a:avLst/>
                <a:gdLst/>
                <a:ahLst/>
                <a:cxnLst/>
                <a:rect l="l" t="t" r="r" b="b"/>
                <a:pathLst>
                  <a:path w="19395" h="9609" fill="none" extrusionOk="0">
                    <a:moveTo>
                      <a:pt x="19394" y="5071"/>
                    </a:moveTo>
                    <a:cubicBezTo>
                      <a:pt x="18594" y="8185"/>
                      <a:pt x="13701" y="9609"/>
                      <a:pt x="8541" y="8185"/>
                    </a:cubicBezTo>
                    <a:cubicBezTo>
                      <a:pt x="3470" y="6851"/>
                      <a:pt x="0" y="3114"/>
                      <a:pt x="801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8" name="Google Shape;1688;p61"/>
              <p:cNvSpPr/>
              <p:nvPr/>
            </p:nvSpPr>
            <p:spPr>
              <a:xfrm>
                <a:off x="7184730" y="3914747"/>
                <a:ext cx="282589" cy="181491"/>
              </a:xfrm>
              <a:custGeom>
                <a:avLst/>
                <a:gdLst/>
                <a:ahLst/>
                <a:cxnLst/>
                <a:rect l="l" t="t" r="r" b="b"/>
                <a:pathLst>
                  <a:path w="31583" h="20284" fill="none" extrusionOk="0">
                    <a:moveTo>
                      <a:pt x="1" y="6495"/>
                    </a:moveTo>
                    <a:lnTo>
                      <a:pt x="7474" y="8541"/>
                    </a:lnTo>
                    <a:lnTo>
                      <a:pt x="14769" y="0"/>
                    </a:lnTo>
                    <a:lnTo>
                      <a:pt x="15125" y="20284"/>
                    </a:lnTo>
                    <a:lnTo>
                      <a:pt x="25355" y="5071"/>
                    </a:lnTo>
                    <a:lnTo>
                      <a:pt x="26156" y="13167"/>
                    </a:lnTo>
                    <a:lnTo>
                      <a:pt x="31583" y="146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9" name="Google Shape;1689;p61"/>
              <p:cNvSpPr/>
              <p:nvPr/>
            </p:nvSpPr>
            <p:spPr>
              <a:xfrm>
                <a:off x="7476069" y="3361532"/>
                <a:ext cx="91551" cy="179898"/>
              </a:xfrm>
              <a:custGeom>
                <a:avLst/>
                <a:gdLst/>
                <a:ahLst/>
                <a:cxnLst/>
                <a:rect l="l" t="t" r="r" b="b"/>
                <a:pathLst>
                  <a:path w="10232" h="20106" fill="none" extrusionOk="0">
                    <a:moveTo>
                      <a:pt x="0" y="20106"/>
                    </a:moveTo>
                    <a:lnTo>
                      <a:pt x="1023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0" name="Google Shape;1690;p61"/>
              <p:cNvSpPr/>
              <p:nvPr/>
            </p:nvSpPr>
            <p:spPr>
              <a:xfrm>
                <a:off x="7740343" y="3678336"/>
                <a:ext cx="146471" cy="50160"/>
              </a:xfrm>
              <a:custGeom>
                <a:avLst/>
                <a:gdLst/>
                <a:ahLst/>
                <a:cxnLst/>
                <a:rect l="l" t="t" r="r" b="b"/>
                <a:pathLst>
                  <a:path w="16370" h="5606" fill="none" extrusionOk="0">
                    <a:moveTo>
                      <a:pt x="0" y="5605"/>
                    </a:moveTo>
                    <a:lnTo>
                      <a:pt x="1637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1" name="Google Shape;1691;p61"/>
              <p:cNvSpPr/>
              <p:nvPr/>
            </p:nvSpPr>
            <p:spPr>
              <a:xfrm>
                <a:off x="7734769" y="4068375"/>
                <a:ext cx="136127" cy="20705"/>
              </a:xfrm>
              <a:custGeom>
                <a:avLst/>
                <a:gdLst/>
                <a:ahLst/>
                <a:cxnLst/>
                <a:rect l="l" t="t" r="r" b="b"/>
                <a:pathLst>
                  <a:path w="15214" h="2314" fill="none" extrusionOk="0">
                    <a:moveTo>
                      <a:pt x="1" y="0"/>
                    </a:moveTo>
                    <a:lnTo>
                      <a:pt x="15213" y="231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2" name="Google Shape;1692;p61"/>
              <p:cNvSpPr/>
              <p:nvPr/>
            </p:nvSpPr>
            <p:spPr>
              <a:xfrm>
                <a:off x="7064538" y="3382227"/>
                <a:ext cx="73244" cy="214132"/>
              </a:xfrm>
              <a:custGeom>
                <a:avLst/>
                <a:gdLst/>
                <a:ahLst/>
                <a:cxnLst/>
                <a:rect l="l" t="t" r="r" b="b"/>
                <a:pathLst>
                  <a:path w="8186" h="23932" fill="none" extrusionOk="0">
                    <a:moveTo>
                      <a:pt x="8185" y="2393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3" name="Google Shape;1693;p61"/>
              <p:cNvSpPr/>
              <p:nvPr/>
            </p:nvSpPr>
            <p:spPr>
              <a:xfrm>
                <a:off x="6840063" y="3933053"/>
                <a:ext cx="101903" cy="15927"/>
              </a:xfrm>
              <a:custGeom>
                <a:avLst/>
                <a:gdLst/>
                <a:ahLst/>
                <a:cxnLst/>
                <a:rect l="l" t="t" r="r" b="b"/>
                <a:pathLst>
                  <a:path w="11389" h="1780" fill="none" extrusionOk="0">
                    <a:moveTo>
                      <a:pt x="11388" y="1780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694" name="Google Shape;1694;p61"/>
            <p:cNvSpPr/>
            <p:nvPr/>
          </p:nvSpPr>
          <p:spPr>
            <a:xfrm rot="902508">
              <a:off x="7715404" y="1462786"/>
              <a:ext cx="310954" cy="280827"/>
            </a:xfrm>
            <a:prstGeom prst="round2SameRect">
              <a:avLst>
                <a:gd name="adj1" fmla="val 0"/>
                <a:gd name="adj2" fmla="val 47292"/>
              </a:avLst>
            </a:pr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A69DE8B-129C-30B6-A635-895915CA4C1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57337" y="179267"/>
            <a:ext cx="4677185" cy="437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584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Google Shape;1033;p40"/>
          <p:cNvSpPr/>
          <p:nvPr/>
        </p:nvSpPr>
        <p:spPr>
          <a:xfrm rot="9329676" flipH="1">
            <a:off x="3929632" y="1161249"/>
            <a:ext cx="1200501" cy="1112721"/>
          </a:xfrm>
          <a:custGeom>
            <a:avLst/>
            <a:gdLst/>
            <a:ahLst/>
            <a:cxnLst/>
            <a:rect l="l" t="t" r="r" b="b"/>
            <a:pathLst>
              <a:path w="54584" h="49900" extrusionOk="0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</p:txBody>
      </p:sp>
      <p:sp>
        <p:nvSpPr>
          <p:cNvPr id="1034" name="Google Shape;1034;p40"/>
          <p:cNvSpPr/>
          <p:nvPr/>
        </p:nvSpPr>
        <p:spPr>
          <a:xfrm rot="1470186">
            <a:off x="7198260" y="744261"/>
            <a:ext cx="1094003" cy="1037694"/>
          </a:xfrm>
          <a:custGeom>
            <a:avLst/>
            <a:gdLst/>
            <a:ahLst/>
            <a:cxnLst/>
            <a:rect l="l" t="t" r="r" b="b"/>
            <a:pathLst>
              <a:path w="54584" h="49900" extrusionOk="0">
                <a:moveTo>
                  <a:pt x="39803" y="0"/>
                </a:moveTo>
                <a:cubicBezTo>
                  <a:pt x="38029" y="0"/>
                  <a:pt x="36248" y="409"/>
                  <a:pt x="34570" y="1238"/>
                </a:cubicBezTo>
                <a:cubicBezTo>
                  <a:pt x="31367" y="2802"/>
                  <a:pt x="28886" y="5448"/>
                  <a:pt x="25683" y="7012"/>
                </a:cubicBezTo>
                <a:cubicBezTo>
                  <a:pt x="21308" y="9163"/>
                  <a:pt x="16511" y="10320"/>
                  <a:pt x="12090" y="12380"/>
                </a:cubicBezTo>
                <a:cubicBezTo>
                  <a:pt x="7684" y="14425"/>
                  <a:pt x="3444" y="17628"/>
                  <a:pt x="1865" y="22244"/>
                </a:cubicBezTo>
                <a:cubicBezTo>
                  <a:pt x="1" y="27673"/>
                  <a:pt x="647" y="34078"/>
                  <a:pt x="3504" y="39040"/>
                </a:cubicBezTo>
                <a:cubicBezTo>
                  <a:pt x="8069" y="46988"/>
                  <a:pt x="17031" y="49899"/>
                  <a:pt x="25743" y="49899"/>
                </a:cubicBezTo>
                <a:cubicBezTo>
                  <a:pt x="25898" y="49899"/>
                  <a:pt x="26054" y="49898"/>
                  <a:pt x="26209" y="49897"/>
                </a:cubicBezTo>
                <a:cubicBezTo>
                  <a:pt x="44945" y="49671"/>
                  <a:pt x="54583" y="26996"/>
                  <a:pt x="51531" y="10696"/>
                </a:cubicBezTo>
                <a:cubicBezTo>
                  <a:pt x="50869" y="7163"/>
                  <a:pt x="49230" y="3779"/>
                  <a:pt x="46118" y="1840"/>
                </a:cubicBezTo>
                <a:cubicBezTo>
                  <a:pt x="44160" y="620"/>
                  <a:pt x="41987" y="0"/>
                  <a:pt x="398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</p:txBody>
      </p:sp>
      <p:sp>
        <p:nvSpPr>
          <p:cNvPr id="1035" name="Google Shape;1035;p40"/>
          <p:cNvSpPr/>
          <p:nvPr/>
        </p:nvSpPr>
        <p:spPr>
          <a:xfrm flipH="1">
            <a:off x="431159" y="1193941"/>
            <a:ext cx="1172375" cy="942725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</p:txBody>
      </p:sp>
      <p:sp>
        <p:nvSpPr>
          <p:cNvPr id="1036" name="Google Shape;1036;p40"/>
          <p:cNvSpPr/>
          <p:nvPr/>
        </p:nvSpPr>
        <p:spPr>
          <a:xfrm>
            <a:off x="612305" y="2629635"/>
            <a:ext cx="1172375" cy="942725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</p:txBody>
      </p:sp>
      <p:sp>
        <p:nvSpPr>
          <p:cNvPr id="1037" name="Google Shape;1037;p40"/>
          <p:cNvSpPr txBox="1">
            <a:spLocks noGrp="1"/>
          </p:cNvSpPr>
          <p:nvPr>
            <p:ph type="title"/>
          </p:nvPr>
        </p:nvSpPr>
        <p:spPr>
          <a:xfrm>
            <a:off x="685800" y="539400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Rounded MT Bold" panose="020F0704030504030204" pitchFamily="34" charset="0"/>
              </a:rPr>
              <a:t>TABLE OF </a:t>
            </a:r>
            <a:r>
              <a:rPr lang="en" dirty="0">
                <a:solidFill>
                  <a:schemeClr val="accent2"/>
                </a:solidFill>
                <a:latin typeface="Arial Rounded MT Bold" panose="020F0704030504030204" pitchFamily="34" charset="0"/>
              </a:rPr>
              <a:t>CONTENTS</a:t>
            </a:r>
            <a:endParaRPr dirty="0">
              <a:solidFill>
                <a:schemeClr val="accent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38" name="Google Shape;1038;p40"/>
          <p:cNvSpPr txBox="1">
            <a:spLocks noGrp="1"/>
          </p:cNvSpPr>
          <p:nvPr>
            <p:ph type="title" idx="2"/>
          </p:nvPr>
        </p:nvSpPr>
        <p:spPr>
          <a:xfrm>
            <a:off x="805147" y="1770403"/>
            <a:ext cx="262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Introduction</a:t>
            </a:r>
          </a:p>
        </p:txBody>
      </p:sp>
      <p:sp>
        <p:nvSpPr>
          <p:cNvPr id="1040" name="Google Shape;1040;p40"/>
          <p:cNvSpPr txBox="1">
            <a:spLocks noGrp="1"/>
          </p:cNvSpPr>
          <p:nvPr>
            <p:ph type="title" idx="3"/>
          </p:nvPr>
        </p:nvSpPr>
        <p:spPr>
          <a:xfrm>
            <a:off x="731140" y="1270141"/>
            <a:ext cx="7926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01.</a:t>
            </a:r>
            <a:endParaRPr dirty="0">
              <a:latin typeface="+mj-lt"/>
            </a:endParaRPr>
          </a:p>
        </p:txBody>
      </p:sp>
      <p:sp>
        <p:nvSpPr>
          <p:cNvPr id="1041" name="Google Shape;1041;p40"/>
          <p:cNvSpPr txBox="1">
            <a:spLocks noGrp="1"/>
          </p:cNvSpPr>
          <p:nvPr>
            <p:ph type="title" idx="4"/>
          </p:nvPr>
        </p:nvSpPr>
        <p:spPr>
          <a:xfrm>
            <a:off x="4117322" y="1770403"/>
            <a:ext cx="262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Problem Definition</a:t>
            </a:r>
            <a:endParaRPr dirty="0">
              <a:latin typeface="+mj-lt"/>
            </a:endParaRPr>
          </a:p>
        </p:txBody>
      </p:sp>
      <p:sp>
        <p:nvSpPr>
          <p:cNvPr id="1043" name="Google Shape;1043;p40"/>
          <p:cNvSpPr txBox="1">
            <a:spLocks noGrp="1"/>
          </p:cNvSpPr>
          <p:nvPr>
            <p:ph type="title" idx="6"/>
          </p:nvPr>
        </p:nvSpPr>
        <p:spPr>
          <a:xfrm>
            <a:off x="4043315" y="1270141"/>
            <a:ext cx="7926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j-lt"/>
              </a:rPr>
              <a:t>02.</a:t>
            </a:r>
            <a:endParaRPr dirty="0">
              <a:latin typeface="+mj-lt"/>
            </a:endParaRPr>
          </a:p>
        </p:txBody>
      </p:sp>
      <p:sp>
        <p:nvSpPr>
          <p:cNvPr id="1044" name="Google Shape;1044;p40"/>
          <p:cNvSpPr txBox="1">
            <a:spLocks noGrp="1"/>
          </p:cNvSpPr>
          <p:nvPr>
            <p:ph type="title" idx="7"/>
          </p:nvPr>
        </p:nvSpPr>
        <p:spPr>
          <a:xfrm>
            <a:off x="7012524" y="1668250"/>
            <a:ext cx="2131476" cy="4957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Objective and Motivation</a:t>
            </a:r>
          </a:p>
        </p:txBody>
      </p:sp>
      <p:sp>
        <p:nvSpPr>
          <p:cNvPr id="1046" name="Google Shape;1046;p40"/>
          <p:cNvSpPr txBox="1">
            <a:spLocks noGrp="1"/>
          </p:cNvSpPr>
          <p:nvPr>
            <p:ph type="title" idx="9"/>
          </p:nvPr>
        </p:nvSpPr>
        <p:spPr>
          <a:xfrm>
            <a:off x="7404022" y="986013"/>
            <a:ext cx="7926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03.</a:t>
            </a:r>
            <a:endParaRPr dirty="0">
              <a:latin typeface="+mj-lt"/>
            </a:endParaRPr>
          </a:p>
        </p:txBody>
      </p:sp>
      <p:sp>
        <p:nvSpPr>
          <p:cNvPr id="1047" name="Google Shape;1047;p40"/>
          <p:cNvSpPr txBox="1">
            <a:spLocks noGrp="1"/>
          </p:cNvSpPr>
          <p:nvPr>
            <p:ph type="title" idx="13"/>
          </p:nvPr>
        </p:nvSpPr>
        <p:spPr>
          <a:xfrm>
            <a:off x="905221" y="3306762"/>
            <a:ext cx="26292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+mj-lt"/>
              </a:rPr>
              <a:t>Related Work</a:t>
            </a:r>
          </a:p>
        </p:txBody>
      </p:sp>
      <p:sp>
        <p:nvSpPr>
          <p:cNvPr id="1049" name="Google Shape;1049;p40"/>
          <p:cNvSpPr txBox="1">
            <a:spLocks noGrp="1"/>
          </p:cNvSpPr>
          <p:nvPr>
            <p:ph type="title" idx="15"/>
          </p:nvPr>
        </p:nvSpPr>
        <p:spPr>
          <a:xfrm>
            <a:off x="731140" y="2705835"/>
            <a:ext cx="792600" cy="5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+mj-lt"/>
              </a:rPr>
              <a:t>04.</a:t>
            </a:r>
            <a:endParaRPr dirty="0">
              <a:latin typeface="+mj-lt"/>
            </a:endParaRPr>
          </a:p>
        </p:txBody>
      </p:sp>
      <p:sp>
        <p:nvSpPr>
          <p:cNvPr id="10" name="Google Shape;1036;p40">
            <a:extLst>
              <a:ext uri="{FF2B5EF4-FFF2-40B4-BE49-F238E27FC236}">
                <a16:creationId xmlns:a16="http://schemas.microsoft.com/office/drawing/2014/main" id="{C596413E-C410-B64E-0CF5-8E03C807ECDE}"/>
              </a:ext>
            </a:extLst>
          </p:cNvPr>
          <p:cNvSpPr/>
          <p:nvPr/>
        </p:nvSpPr>
        <p:spPr>
          <a:xfrm>
            <a:off x="4256658" y="2471551"/>
            <a:ext cx="1172375" cy="942725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</p:txBody>
      </p:sp>
      <p:sp>
        <p:nvSpPr>
          <p:cNvPr id="11" name="Google Shape;1047;p40">
            <a:extLst>
              <a:ext uri="{FF2B5EF4-FFF2-40B4-BE49-F238E27FC236}">
                <a16:creationId xmlns:a16="http://schemas.microsoft.com/office/drawing/2014/main" id="{C0820255-8186-6320-176D-88D72D0045C0}"/>
              </a:ext>
            </a:extLst>
          </p:cNvPr>
          <p:cNvSpPr txBox="1">
            <a:spLocks/>
          </p:cNvSpPr>
          <p:nvPr/>
        </p:nvSpPr>
        <p:spPr>
          <a:xfrm>
            <a:off x="4442710" y="3217476"/>
            <a:ext cx="262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dirty="0">
                <a:latin typeface="+mj-lt"/>
              </a:rPr>
              <a:t>Project Planning</a:t>
            </a:r>
          </a:p>
        </p:txBody>
      </p:sp>
      <p:sp>
        <p:nvSpPr>
          <p:cNvPr id="12" name="Google Shape;1049;p40">
            <a:extLst>
              <a:ext uri="{FF2B5EF4-FFF2-40B4-BE49-F238E27FC236}">
                <a16:creationId xmlns:a16="http://schemas.microsoft.com/office/drawing/2014/main" id="{5F3BFE27-B483-B45B-346A-DE2599ECF91D}"/>
              </a:ext>
            </a:extLst>
          </p:cNvPr>
          <p:cNvSpPr txBox="1">
            <a:spLocks/>
          </p:cNvSpPr>
          <p:nvPr/>
        </p:nvSpPr>
        <p:spPr>
          <a:xfrm>
            <a:off x="4375493" y="2547751"/>
            <a:ext cx="7926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" dirty="0">
                <a:latin typeface="+mj-lt"/>
              </a:rPr>
              <a:t>0</a:t>
            </a:r>
            <a:r>
              <a:rPr lang="ar-SA" dirty="0">
                <a:latin typeface="+mj-lt"/>
              </a:rPr>
              <a:t>5</a:t>
            </a:r>
            <a:r>
              <a:rPr lang="en" dirty="0">
                <a:latin typeface="+mj-lt"/>
              </a:rPr>
              <a:t>.</a:t>
            </a:r>
          </a:p>
        </p:txBody>
      </p:sp>
      <p:sp>
        <p:nvSpPr>
          <p:cNvPr id="2" name="Google Shape;1036;p40">
            <a:extLst>
              <a:ext uri="{FF2B5EF4-FFF2-40B4-BE49-F238E27FC236}">
                <a16:creationId xmlns:a16="http://schemas.microsoft.com/office/drawing/2014/main" id="{1946815D-6729-815B-469E-1394C7CD48E8}"/>
              </a:ext>
            </a:extLst>
          </p:cNvPr>
          <p:cNvSpPr/>
          <p:nvPr/>
        </p:nvSpPr>
        <p:spPr>
          <a:xfrm>
            <a:off x="7211105" y="2426624"/>
            <a:ext cx="1172375" cy="942725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</p:txBody>
      </p:sp>
      <p:sp>
        <p:nvSpPr>
          <p:cNvPr id="3" name="Google Shape;1047;p40">
            <a:extLst>
              <a:ext uri="{FF2B5EF4-FFF2-40B4-BE49-F238E27FC236}">
                <a16:creationId xmlns:a16="http://schemas.microsoft.com/office/drawing/2014/main" id="{6ACC03F3-BF4B-6D8A-AD03-897C5F37643B}"/>
              </a:ext>
            </a:extLst>
          </p:cNvPr>
          <p:cNvSpPr txBox="1">
            <a:spLocks/>
          </p:cNvSpPr>
          <p:nvPr/>
        </p:nvSpPr>
        <p:spPr>
          <a:xfrm>
            <a:off x="6924179" y="3300063"/>
            <a:ext cx="262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dirty="0"/>
              <a:t>Proposed </a:t>
            </a:r>
            <a:r>
              <a:rPr lang="en-US" dirty="0">
                <a:latin typeface="+mj-lt"/>
              </a:rPr>
              <a:t>System</a:t>
            </a:r>
          </a:p>
        </p:txBody>
      </p:sp>
      <p:sp>
        <p:nvSpPr>
          <p:cNvPr id="4" name="Google Shape;1049;p40">
            <a:extLst>
              <a:ext uri="{FF2B5EF4-FFF2-40B4-BE49-F238E27FC236}">
                <a16:creationId xmlns:a16="http://schemas.microsoft.com/office/drawing/2014/main" id="{70AE19DA-BBD7-CF14-4185-E272E64DFF13}"/>
              </a:ext>
            </a:extLst>
          </p:cNvPr>
          <p:cNvSpPr txBox="1">
            <a:spLocks/>
          </p:cNvSpPr>
          <p:nvPr/>
        </p:nvSpPr>
        <p:spPr>
          <a:xfrm>
            <a:off x="7332970" y="2637037"/>
            <a:ext cx="7926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" dirty="0">
                <a:latin typeface="+mj-lt"/>
              </a:rPr>
              <a:t>0</a:t>
            </a:r>
            <a:r>
              <a:rPr lang="ar-SA" dirty="0">
                <a:latin typeface="+mj-lt"/>
              </a:rPr>
              <a:t>6</a:t>
            </a:r>
            <a:r>
              <a:rPr lang="en" dirty="0">
                <a:latin typeface="+mj-lt"/>
              </a:rPr>
              <a:t>.</a:t>
            </a:r>
          </a:p>
        </p:txBody>
      </p:sp>
      <p:sp>
        <p:nvSpPr>
          <p:cNvPr id="5" name="Google Shape;1036;p40">
            <a:extLst>
              <a:ext uri="{FF2B5EF4-FFF2-40B4-BE49-F238E27FC236}">
                <a16:creationId xmlns:a16="http://schemas.microsoft.com/office/drawing/2014/main" id="{62A38536-AEA6-7353-60D4-3327C2D091A9}"/>
              </a:ext>
            </a:extLst>
          </p:cNvPr>
          <p:cNvSpPr/>
          <p:nvPr/>
        </p:nvSpPr>
        <p:spPr>
          <a:xfrm>
            <a:off x="2345965" y="3917054"/>
            <a:ext cx="1172375" cy="942725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</p:txBody>
      </p:sp>
      <p:sp>
        <p:nvSpPr>
          <p:cNvPr id="6" name="Google Shape;1047;p40">
            <a:extLst>
              <a:ext uri="{FF2B5EF4-FFF2-40B4-BE49-F238E27FC236}">
                <a16:creationId xmlns:a16="http://schemas.microsoft.com/office/drawing/2014/main" id="{F33F3BDB-2F53-ECB6-D193-06DE5B1918C6}"/>
              </a:ext>
            </a:extLst>
          </p:cNvPr>
          <p:cNvSpPr txBox="1">
            <a:spLocks/>
          </p:cNvSpPr>
          <p:nvPr/>
        </p:nvSpPr>
        <p:spPr>
          <a:xfrm>
            <a:off x="2677631" y="4557035"/>
            <a:ext cx="262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dirty="0"/>
              <a:t>Mobile app</a:t>
            </a:r>
          </a:p>
        </p:txBody>
      </p:sp>
      <p:sp>
        <p:nvSpPr>
          <p:cNvPr id="7" name="Google Shape;1049;p40">
            <a:extLst>
              <a:ext uri="{FF2B5EF4-FFF2-40B4-BE49-F238E27FC236}">
                <a16:creationId xmlns:a16="http://schemas.microsoft.com/office/drawing/2014/main" id="{BFBB5930-3505-2DE5-E784-F3B2148C48B1}"/>
              </a:ext>
            </a:extLst>
          </p:cNvPr>
          <p:cNvSpPr txBox="1">
            <a:spLocks/>
          </p:cNvSpPr>
          <p:nvPr/>
        </p:nvSpPr>
        <p:spPr>
          <a:xfrm>
            <a:off x="2464800" y="3993254"/>
            <a:ext cx="7926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" dirty="0">
                <a:latin typeface="+mj-lt"/>
              </a:rPr>
              <a:t>0</a:t>
            </a:r>
            <a:r>
              <a:rPr lang="en-US" dirty="0">
                <a:latin typeface="+mj-lt"/>
              </a:rPr>
              <a:t>7</a:t>
            </a:r>
            <a:r>
              <a:rPr lang="en" dirty="0">
                <a:latin typeface="+mj-lt"/>
              </a:rPr>
              <a:t>.</a:t>
            </a:r>
          </a:p>
        </p:txBody>
      </p:sp>
      <p:sp>
        <p:nvSpPr>
          <p:cNvPr id="14" name="Google Shape;1036;p40">
            <a:extLst>
              <a:ext uri="{FF2B5EF4-FFF2-40B4-BE49-F238E27FC236}">
                <a16:creationId xmlns:a16="http://schemas.microsoft.com/office/drawing/2014/main" id="{D3F7C7A8-F25C-6BD8-3AE4-592BE6D656CB}"/>
              </a:ext>
            </a:extLst>
          </p:cNvPr>
          <p:cNvSpPr/>
          <p:nvPr/>
        </p:nvSpPr>
        <p:spPr>
          <a:xfrm>
            <a:off x="5899535" y="3899968"/>
            <a:ext cx="1172375" cy="942725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+mj-lt"/>
            </a:endParaRPr>
          </a:p>
        </p:txBody>
      </p:sp>
      <p:sp>
        <p:nvSpPr>
          <p:cNvPr id="15" name="Google Shape;1047;p40">
            <a:extLst>
              <a:ext uri="{FF2B5EF4-FFF2-40B4-BE49-F238E27FC236}">
                <a16:creationId xmlns:a16="http://schemas.microsoft.com/office/drawing/2014/main" id="{909B6713-D781-753B-D66B-AAE5B8D544BF}"/>
              </a:ext>
            </a:extLst>
          </p:cNvPr>
          <p:cNvSpPr txBox="1">
            <a:spLocks/>
          </p:cNvSpPr>
          <p:nvPr/>
        </p:nvSpPr>
        <p:spPr>
          <a:xfrm>
            <a:off x="6245670" y="4525293"/>
            <a:ext cx="2629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"/>
              <a:buNone/>
              <a:defRPr sz="2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-US" dirty="0"/>
              <a:t>Our team</a:t>
            </a:r>
          </a:p>
        </p:txBody>
      </p:sp>
      <p:sp>
        <p:nvSpPr>
          <p:cNvPr id="16" name="Google Shape;1049;p40">
            <a:extLst>
              <a:ext uri="{FF2B5EF4-FFF2-40B4-BE49-F238E27FC236}">
                <a16:creationId xmlns:a16="http://schemas.microsoft.com/office/drawing/2014/main" id="{E698328E-64CF-4687-FEC0-A329A94DDBF4}"/>
              </a:ext>
            </a:extLst>
          </p:cNvPr>
          <p:cNvSpPr txBox="1">
            <a:spLocks/>
          </p:cNvSpPr>
          <p:nvPr/>
        </p:nvSpPr>
        <p:spPr>
          <a:xfrm>
            <a:off x="6018370" y="3976168"/>
            <a:ext cx="792600" cy="52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"/>
              <a:buNone/>
              <a:defRPr sz="3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en" dirty="0">
                <a:latin typeface="+mj-lt"/>
              </a:rPr>
              <a:t>0</a:t>
            </a:r>
            <a:r>
              <a:rPr lang="en-US" dirty="0">
                <a:latin typeface="+mj-lt"/>
              </a:rPr>
              <a:t>8</a:t>
            </a:r>
            <a:r>
              <a:rPr lang="en" dirty="0">
                <a:latin typeface="+mj-lt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61"/>
          <p:cNvSpPr/>
          <p:nvPr/>
        </p:nvSpPr>
        <p:spPr>
          <a:xfrm>
            <a:off x="6005125" y="-350675"/>
            <a:ext cx="4357094" cy="3546745"/>
          </a:xfrm>
          <a:custGeom>
            <a:avLst/>
            <a:gdLst/>
            <a:ahLst/>
            <a:cxnLst/>
            <a:rect l="l" t="t" r="r" b="b"/>
            <a:pathLst>
              <a:path w="60102" h="48924" extrusionOk="0">
                <a:moveTo>
                  <a:pt x="31550" y="1"/>
                </a:moveTo>
                <a:cubicBezTo>
                  <a:pt x="28688" y="1"/>
                  <a:pt x="25391" y="541"/>
                  <a:pt x="22089" y="2238"/>
                </a:cubicBezTo>
                <a:cubicBezTo>
                  <a:pt x="12977" y="6900"/>
                  <a:pt x="8196" y="17230"/>
                  <a:pt x="4091" y="25485"/>
                </a:cubicBezTo>
                <a:cubicBezTo>
                  <a:pt x="1" y="33725"/>
                  <a:pt x="2016" y="42612"/>
                  <a:pt x="8767" y="47123"/>
                </a:cubicBezTo>
                <a:cubicBezTo>
                  <a:pt x="10764" y="48461"/>
                  <a:pt x="12590" y="48924"/>
                  <a:pt x="14421" y="48924"/>
                </a:cubicBezTo>
                <a:cubicBezTo>
                  <a:pt x="18514" y="48924"/>
                  <a:pt x="22630" y="46611"/>
                  <a:pt x="28730" y="46611"/>
                </a:cubicBezTo>
                <a:cubicBezTo>
                  <a:pt x="29125" y="46611"/>
                  <a:pt x="29527" y="46621"/>
                  <a:pt x="29939" y="46641"/>
                </a:cubicBezTo>
                <a:cubicBezTo>
                  <a:pt x="34134" y="46851"/>
                  <a:pt x="36984" y="47278"/>
                  <a:pt x="39535" y="47278"/>
                </a:cubicBezTo>
                <a:cubicBezTo>
                  <a:pt x="42835" y="47278"/>
                  <a:pt x="45637" y="46563"/>
                  <a:pt x="50208" y="43739"/>
                </a:cubicBezTo>
                <a:cubicBezTo>
                  <a:pt x="58328" y="38732"/>
                  <a:pt x="60102" y="25500"/>
                  <a:pt x="54042" y="15140"/>
                </a:cubicBezTo>
                <a:cubicBezTo>
                  <a:pt x="47997" y="4779"/>
                  <a:pt x="40254" y="1667"/>
                  <a:pt x="40254" y="1667"/>
                </a:cubicBezTo>
                <a:cubicBezTo>
                  <a:pt x="40254" y="1667"/>
                  <a:pt x="36573" y="1"/>
                  <a:pt x="315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0" name="Google Shape;1670;p61"/>
          <p:cNvSpPr txBox="1">
            <a:spLocks noGrp="1"/>
          </p:cNvSpPr>
          <p:nvPr>
            <p:ph type="title"/>
          </p:nvPr>
        </p:nvSpPr>
        <p:spPr>
          <a:xfrm>
            <a:off x="1895833" y="4293304"/>
            <a:ext cx="39363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-US" dirty="0">
                <a:latin typeface="Arial Rounded MT Bold" panose="020F0704030504030204" pitchFamily="34" charset="0"/>
              </a:rPr>
              <a:t>Context</a:t>
            </a:r>
            <a:r>
              <a:rPr lang="en-US" dirty="0"/>
              <a:t> Diagram</a:t>
            </a:r>
            <a:endParaRPr dirty="0"/>
          </a:p>
        </p:txBody>
      </p:sp>
      <p:sp>
        <p:nvSpPr>
          <p:cNvPr id="1672" name="Google Shape;1672;p61"/>
          <p:cNvSpPr/>
          <p:nvPr/>
        </p:nvSpPr>
        <p:spPr>
          <a:xfrm>
            <a:off x="4702651" y="4110260"/>
            <a:ext cx="77951" cy="77951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3" name="Google Shape;1673;p61"/>
          <p:cNvGrpSpPr/>
          <p:nvPr/>
        </p:nvGrpSpPr>
        <p:grpSpPr>
          <a:xfrm>
            <a:off x="5946395" y="3659923"/>
            <a:ext cx="105457" cy="105457"/>
            <a:chOff x="7812545" y="194375"/>
            <a:chExt cx="105457" cy="105457"/>
          </a:xfrm>
        </p:grpSpPr>
        <p:sp>
          <p:nvSpPr>
            <p:cNvPr id="1674" name="Google Shape;1674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78" name="Google Shape;1678;p61"/>
          <p:cNvSpPr/>
          <p:nvPr/>
        </p:nvSpPr>
        <p:spPr>
          <a:xfrm>
            <a:off x="7128300" y="3765387"/>
            <a:ext cx="171626" cy="171626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9" name="Google Shape;1679;p61"/>
          <p:cNvGrpSpPr/>
          <p:nvPr/>
        </p:nvGrpSpPr>
        <p:grpSpPr>
          <a:xfrm>
            <a:off x="6484095" y="4384648"/>
            <a:ext cx="105457" cy="105457"/>
            <a:chOff x="7812545" y="194375"/>
            <a:chExt cx="105457" cy="105457"/>
          </a:xfrm>
        </p:grpSpPr>
        <p:sp>
          <p:nvSpPr>
            <p:cNvPr id="1680" name="Google Shape;1680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3" name="Google Shape;1683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84" name="Google Shape;1684;p61"/>
          <p:cNvGrpSpPr/>
          <p:nvPr/>
        </p:nvGrpSpPr>
        <p:grpSpPr>
          <a:xfrm>
            <a:off x="7454828" y="539402"/>
            <a:ext cx="1117196" cy="1252882"/>
            <a:chOff x="7454828" y="539402"/>
            <a:chExt cx="1117196" cy="1252882"/>
          </a:xfrm>
        </p:grpSpPr>
        <p:grpSp>
          <p:nvGrpSpPr>
            <p:cNvPr id="1685" name="Google Shape;1685;p61"/>
            <p:cNvGrpSpPr/>
            <p:nvPr/>
          </p:nvGrpSpPr>
          <p:grpSpPr>
            <a:xfrm>
              <a:off x="7454828" y="539402"/>
              <a:ext cx="1117196" cy="1252882"/>
              <a:chOff x="6840063" y="3361532"/>
              <a:chExt cx="1046750" cy="1174100"/>
            </a:xfrm>
          </p:grpSpPr>
          <p:sp>
            <p:nvSpPr>
              <p:cNvPr id="1686" name="Google Shape;1686;p61"/>
              <p:cNvSpPr/>
              <p:nvPr/>
            </p:nvSpPr>
            <p:spPr>
              <a:xfrm>
                <a:off x="7027925" y="3610675"/>
                <a:ext cx="647951" cy="655118"/>
              </a:xfrm>
              <a:custGeom>
                <a:avLst/>
                <a:gdLst/>
                <a:ahLst/>
                <a:cxnLst/>
                <a:rect l="l" t="t" r="r" b="b"/>
                <a:pathLst>
                  <a:path w="72417" h="73218" fill="none" extrusionOk="0">
                    <a:moveTo>
                      <a:pt x="67523" y="45728"/>
                    </a:moveTo>
                    <a:cubicBezTo>
                      <a:pt x="72416" y="27935"/>
                      <a:pt x="61919" y="9609"/>
                      <a:pt x="44126" y="4805"/>
                    </a:cubicBezTo>
                    <a:cubicBezTo>
                      <a:pt x="26333" y="1"/>
                      <a:pt x="8007" y="10498"/>
                      <a:pt x="3203" y="28291"/>
                    </a:cubicBezTo>
                    <a:cubicBezTo>
                      <a:pt x="0" y="39945"/>
                      <a:pt x="3381" y="52400"/>
                      <a:pt x="12010" y="60851"/>
                    </a:cubicBezTo>
                    <a:lnTo>
                      <a:pt x="11921" y="65299"/>
                    </a:lnTo>
                    <a:lnTo>
                      <a:pt x="41279" y="73217"/>
                    </a:lnTo>
                    <a:lnTo>
                      <a:pt x="43503" y="69392"/>
                    </a:lnTo>
                    <a:cubicBezTo>
                      <a:pt x="55246" y="66456"/>
                      <a:pt x="64410" y="57382"/>
                      <a:pt x="67523" y="45728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7" name="Google Shape;1687;p61"/>
              <p:cNvSpPr/>
              <p:nvPr/>
            </p:nvSpPr>
            <p:spPr>
              <a:xfrm>
                <a:off x="7109911" y="4449655"/>
                <a:ext cx="173537" cy="85977"/>
              </a:xfrm>
              <a:custGeom>
                <a:avLst/>
                <a:gdLst/>
                <a:ahLst/>
                <a:cxnLst/>
                <a:rect l="l" t="t" r="r" b="b"/>
                <a:pathLst>
                  <a:path w="19395" h="9609" fill="none" extrusionOk="0">
                    <a:moveTo>
                      <a:pt x="19394" y="5071"/>
                    </a:moveTo>
                    <a:cubicBezTo>
                      <a:pt x="18594" y="8185"/>
                      <a:pt x="13701" y="9609"/>
                      <a:pt x="8541" y="8185"/>
                    </a:cubicBezTo>
                    <a:cubicBezTo>
                      <a:pt x="3470" y="6851"/>
                      <a:pt x="0" y="3114"/>
                      <a:pt x="801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8" name="Google Shape;1688;p61"/>
              <p:cNvSpPr/>
              <p:nvPr/>
            </p:nvSpPr>
            <p:spPr>
              <a:xfrm>
                <a:off x="7184730" y="3914747"/>
                <a:ext cx="282589" cy="181491"/>
              </a:xfrm>
              <a:custGeom>
                <a:avLst/>
                <a:gdLst/>
                <a:ahLst/>
                <a:cxnLst/>
                <a:rect l="l" t="t" r="r" b="b"/>
                <a:pathLst>
                  <a:path w="31583" h="20284" fill="none" extrusionOk="0">
                    <a:moveTo>
                      <a:pt x="1" y="6495"/>
                    </a:moveTo>
                    <a:lnTo>
                      <a:pt x="7474" y="8541"/>
                    </a:lnTo>
                    <a:lnTo>
                      <a:pt x="14769" y="0"/>
                    </a:lnTo>
                    <a:lnTo>
                      <a:pt x="15125" y="20284"/>
                    </a:lnTo>
                    <a:lnTo>
                      <a:pt x="25355" y="5071"/>
                    </a:lnTo>
                    <a:lnTo>
                      <a:pt x="26156" y="13167"/>
                    </a:lnTo>
                    <a:lnTo>
                      <a:pt x="31583" y="146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9" name="Google Shape;1689;p61"/>
              <p:cNvSpPr/>
              <p:nvPr/>
            </p:nvSpPr>
            <p:spPr>
              <a:xfrm>
                <a:off x="7476069" y="3361532"/>
                <a:ext cx="91551" cy="179898"/>
              </a:xfrm>
              <a:custGeom>
                <a:avLst/>
                <a:gdLst/>
                <a:ahLst/>
                <a:cxnLst/>
                <a:rect l="l" t="t" r="r" b="b"/>
                <a:pathLst>
                  <a:path w="10232" h="20106" fill="none" extrusionOk="0">
                    <a:moveTo>
                      <a:pt x="0" y="20106"/>
                    </a:moveTo>
                    <a:lnTo>
                      <a:pt x="1023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0" name="Google Shape;1690;p61"/>
              <p:cNvSpPr/>
              <p:nvPr/>
            </p:nvSpPr>
            <p:spPr>
              <a:xfrm>
                <a:off x="7740343" y="3678336"/>
                <a:ext cx="146471" cy="50160"/>
              </a:xfrm>
              <a:custGeom>
                <a:avLst/>
                <a:gdLst/>
                <a:ahLst/>
                <a:cxnLst/>
                <a:rect l="l" t="t" r="r" b="b"/>
                <a:pathLst>
                  <a:path w="16370" h="5606" fill="none" extrusionOk="0">
                    <a:moveTo>
                      <a:pt x="0" y="5605"/>
                    </a:moveTo>
                    <a:lnTo>
                      <a:pt x="1637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1" name="Google Shape;1691;p61"/>
              <p:cNvSpPr/>
              <p:nvPr/>
            </p:nvSpPr>
            <p:spPr>
              <a:xfrm>
                <a:off x="7734769" y="4068375"/>
                <a:ext cx="136127" cy="20705"/>
              </a:xfrm>
              <a:custGeom>
                <a:avLst/>
                <a:gdLst/>
                <a:ahLst/>
                <a:cxnLst/>
                <a:rect l="l" t="t" r="r" b="b"/>
                <a:pathLst>
                  <a:path w="15214" h="2314" fill="none" extrusionOk="0">
                    <a:moveTo>
                      <a:pt x="1" y="0"/>
                    </a:moveTo>
                    <a:lnTo>
                      <a:pt x="15213" y="231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2" name="Google Shape;1692;p61"/>
              <p:cNvSpPr/>
              <p:nvPr/>
            </p:nvSpPr>
            <p:spPr>
              <a:xfrm>
                <a:off x="7064538" y="3382227"/>
                <a:ext cx="73244" cy="214132"/>
              </a:xfrm>
              <a:custGeom>
                <a:avLst/>
                <a:gdLst/>
                <a:ahLst/>
                <a:cxnLst/>
                <a:rect l="l" t="t" r="r" b="b"/>
                <a:pathLst>
                  <a:path w="8186" h="23932" fill="none" extrusionOk="0">
                    <a:moveTo>
                      <a:pt x="8185" y="2393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3" name="Google Shape;1693;p61"/>
              <p:cNvSpPr/>
              <p:nvPr/>
            </p:nvSpPr>
            <p:spPr>
              <a:xfrm>
                <a:off x="6840063" y="3933053"/>
                <a:ext cx="101903" cy="15927"/>
              </a:xfrm>
              <a:custGeom>
                <a:avLst/>
                <a:gdLst/>
                <a:ahLst/>
                <a:cxnLst/>
                <a:rect l="l" t="t" r="r" b="b"/>
                <a:pathLst>
                  <a:path w="11389" h="1780" fill="none" extrusionOk="0">
                    <a:moveTo>
                      <a:pt x="11388" y="1780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694" name="Google Shape;1694;p61"/>
            <p:cNvSpPr/>
            <p:nvPr/>
          </p:nvSpPr>
          <p:spPr>
            <a:xfrm rot="902508">
              <a:off x="7715404" y="1462786"/>
              <a:ext cx="310954" cy="280827"/>
            </a:xfrm>
            <a:prstGeom prst="round2SameRect">
              <a:avLst>
                <a:gd name="adj1" fmla="val 0"/>
                <a:gd name="adj2" fmla="val 47292"/>
              </a:avLst>
            </a:pr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4B2A32B3-6ABE-BC64-272D-D2A99BA5DF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77" t="13154" r="4985" b="10620"/>
          <a:stretch/>
        </p:blipFill>
        <p:spPr>
          <a:xfrm>
            <a:off x="70829" y="1226600"/>
            <a:ext cx="6905122" cy="26366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61"/>
          <p:cNvSpPr/>
          <p:nvPr/>
        </p:nvSpPr>
        <p:spPr>
          <a:xfrm>
            <a:off x="6005125" y="-350675"/>
            <a:ext cx="4357094" cy="3546745"/>
          </a:xfrm>
          <a:custGeom>
            <a:avLst/>
            <a:gdLst/>
            <a:ahLst/>
            <a:cxnLst/>
            <a:rect l="l" t="t" r="r" b="b"/>
            <a:pathLst>
              <a:path w="60102" h="48924" extrusionOk="0">
                <a:moveTo>
                  <a:pt x="31550" y="1"/>
                </a:moveTo>
                <a:cubicBezTo>
                  <a:pt x="28688" y="1"/>
                  <a:pt x="25391" y="541"/>
                  <a:pt x="22089" y="2238"/>
                </a:cubicBezTo>
                <a:cubicBezTo>
                  <a:pt x="12977" y="6900"/>
                  <a:pt x="8196" y="17230"/>
                  <a:pt x="4091" y="25485"/>
                </a:cubicBezTo>
                <a:cubicBezTo>
                  <a:pt x="1" y="33725"/>
                  <a:pt x="2016" y="42612"/>
                  <a:pt x="8767" y="47123"/>
                </a:cubicBezTo>
                <a:cubicBezTo>
                  <a:pt x="10764" y="48461"/>
                  <a:pt x="12590" y="48924"/>
                  <a:pt x="14421" y="48924"/>
                </a:cubicBezTo>
                <a:cubicBezTo>
                  <a:pt x="18514" y="48924"/>
                  <a:pt x="22630" y="46611"/>
                  <a:pt x="28730" y="46611"/>
                </a:cubicBezTo>
                <a:cubicBezTo>
                  <a:pt x="29125" y="46611"/>
                  <a:pt x="29527" y="46621"/>
                  <a:pt x="29939" y="46641"/>
                </a:cubicBezTo>
                <a:cubicBezTo>
                  <a:pt x="34134" y="46851"/>
                  <a:pt x="36984" y="47278"/>
                  <a:pt x="39535" y="47278"/>
                </a:cubicBezTo>
                <a:cubicBezTo>
                  <a:pt x="42835" y="47278"/>
                  <a:pt x="45637" y="46563"/>
                  <a:pt x="50208" y="43739"/>
                </a:cubicBezTo>
                <a:cubicBezTo>
                  <a:pt x="58328" y="38732"/>
                  <a:pt x="60102" y="25500"/>
                  <a:pt x="54042" y="15140"/>
                </a:cubicBezTo>
                <a:cubicBezTo>
                  <a:pt x="47997" y="4779"/>
                  <a:pt x="40254" y="1667"/>
                  <a:pt x="40254" y="1667"/>
                </a:cubicBezTo>
                <a:cubicBezTo>
                  <a:pt x="40254" y="1667"/>
                  <a:pt x="36573" y="1"/>
                  <a:pt x="315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0" name="Google Shape;1670;p61"/>
          <p:cNvSpPr txBox="1">
            <a:spLocks noGrp="1"/>
          </p:cNvSpPr>
          <p:nvPr>
            <p:ph type="title"/>
          </p:nvPr>
        </p:nvSpPr>
        <p:spPr>
          <a:xfrm>
            <a:off x="1895833" y="4293304"/>
            <a:ext cx="523241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-US" dirty="0"/>
              <a:t>DFD level 0 Diagram</a:t>
            </a:r>
            <a:endParaRPr dirty="0"/>
          </a:p>
        </p:txBody>
      </p:sp>
      <p:sp>
        <p:nvSpPr>
          <p:cNvPr id="1672" name="Google Shape;1672;p61"/>
          <p:cNvSpPr/>
          <p:nvPr/>
        </p:nvSpPr>
        <p:spPr>
          <a:xfrm>
            <a:off x="4702651" y="4110260"/>
            <a:ext cx="77951" cy="77951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3" name="Google Shape;1673;p61"/>
          <p:cNvGrpSpPr/>
          <p:nvPr/>
        </p:nvGrpSpPr>
        <p:grpSpPr>
          <a:xfrm>
            <a:off x="5946395" y="3659923"/>
            <a:ext cx="105457" cy="105457"/>
            <a:chOff x="7812545" y="194375"/>
            <a:chExt cx="105457" cy="105457"/>
          </a:xfrm>
        </p:grpSpPr>
        <p:sp>
          <p:nvSpPr>
            <p:cNvPr id="1674" name="Google Shape;1674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78" name="Google Shape;1678;p61"/>
          <p:cNvSpPr/>
          <p:nvPr/>
        </p:nvSpPr>
        <p:spPr>
          <a:xfrm>
            <a:off x="7128300" y="3765387"/>
            <a:ext cx="171626" cy="171626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9" name="Google Shape;1679;p61"/>
          <p:cNvGrpSpPr/>
          <p:nvPr/>
        </p:nvGrpSpPr>
        <p:grpSpPr>
          <a:xfrm>
            <a:off x="6484095" y="4384648"/>
            <a:ext cx="105457" cy="105457"/>
            <a:chOff x="7812545" y="194375"/>
            <a:chExt cx="105457" cy="105457"/>
          </a:xfrm>
        </p:grpSpPr>
        <p:sp>
          <p:nvSpPr>
            <p:cNvPr id="1680" name="Google Shape;1680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3" name="Google Shape;1683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84" name="Google Shape;1684;p61"/>
          <p:cNvGrpSpPr/>
          <p:nvPr/>
        </p:nvGrpSpPr>
        <p:grpSpPr>
          <a:xfrm>
            <a:off x="7454828" y="539402"/>
            <a:ext cx="1117196" cy="1252882"/>
            <a:chOff x="7454828" y="539402"/>
            <a:chExt cx="1117196" cy="1252882"/>
          </a:xfrm>
        </p:grpSpPr>
        <p:grpSp>
          <p:nvGrpSpPr>
            <p:cNvPr id="1685" name="Google Shape;1685;p61"/>
            <p:cNvGrpSpPr/>
            <p:nvPr/>
          </p:nvGrpSpPr>
          <p:grpSpPr>
            <a:xfrm>
              <a:off x="7454828" y="539402"/>
              <a:ext cx="1117196" cy="1252882"/>
              <a:chOff x="6840063" y="3361532"/>
              <a:chExt cx="1046750" cy="1174100"/>
            </a:xfrm>
          </p:grpSpPr>
          <p:sp>
            <p:nvSpPr>
              <p:cNvPr id="1686" name="Google Shape;1686;p61"/>
              <p:cNvSpPr/>
              <p:nvPr/>
            </p:nvSpPr>
            <p:spPr>
              <a:xfrm>
                <a:off x="7027925" y="3610675"/>
                <a:ext cx="647951" cy="655118"/>
              </a:xfrm>
              <a:custGeom>
                <a:avLst/>
                <a:gdLst/>
                <a:ahLst/>
                <a:cxnLst/>
                <a:rect l="l" t="t" r="r" b="b"/>
                <a:pathLst>
                  <a:path w="72417" h="73218" fill="none" extrusionOk="0">
                    <a:moveTo>
                      <a:pt x="67523" y="45728"/>
                    </a:moveTo>
                    <a:cubicBezTo>
                      <a:pt x="72416" y="27935"/>
                      <a:pt x="61919" y="9609"/>
                      <a:pt x="44126" y="4805"/>
                    </a:cubicBezTo>
                    <a:cubicBezTo>
                      <a:pt x="26333" y="1"/>
                      <a:pt x="8007" y="10498"/>
                      <a:pt x="3203" y="28291"/>
                    </a:cubicBezTo>
                    <a:cubicBezTo>
                      <a:pt x="0" y="39945"/>
                      <a:pt x="3381" y="52400"/>
                      <a:pt x="12010" y="60851"/>
                    </a:cubicBezTo>
                    <a:lnTo>
                      <a:pt x="11921" y="65299"/>
                    </a:lnTo>
                    <a:lnTo>
                      <a:pt x="41279" y="73217"/>
                    </a:lnTo>
                    <a:lnTo>
                      <a:pt x="43503" y="69392"/>
                    </a:lnTo>
                    <a:cubicBezTo>
                      <a:pt x="55246" y="66456"/>
                      <a:pt x="64410" y="57382"/>
                      <a:pt x="67523" y="45728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7" name="Google Shape;1687;p61"/>
              <p:cNvSpPr/>
              <p:nvPr/>
            </p:nvSpPr>
            <p:spPr>
              <a:xfrm>
                <a:off x="7109911" y="4449655"/>
                <a:ext cx="173537" cy="85977"/>
              </a:xfrm>
              <a:custGeom>
                <a:avLst/>
                <a:gdLst/>
                <a:ahLst/>
                <a:cxnLst/>
                <a:rect l="l" t="t" r="r" b="b"/>
                <a:pathLst>
                  <a:path w="19395" h="9609" fill="none" extrusionOk="0">
                    <a:moveTo>
                      <a:pt x="19394" y="5071"/>
                    </a:moveTo>
                    <a:cubicBezTo>
                      <a:pt x="18594" y="8185"/>
                      <a:pt x="13701" y="9609"/>
                      <a:pt x="8541" y="8185"/>
                    </a:cubicBezTo>
                    <a:cubicBezTo>
                      <a:pt x="3470" y="6851"/>
                      <a:pt x="0" y="3114"/>
                      <a:pt x="801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8" name="Google Shape;1688;p61"/>
              <p:cNvSpPr/>
              <p:nvPr/>
            </p:nvSpPr>
            <p:spPr>
              <a:xfrm>
                <a:off x="7184730" y="3914747"/>
                <a:ext cx="282589" cy="181491"/>
              </a:xfrm>
              <a:custGeom>
                <a:avLst/>
                <a:gdLst/>
                <a:ahLst/>
                <a:cxnLst/>
                <a:rect l="l" t="t" r="r" b="b"/>
                <a:pathLst>
                  <a:path w="31583" h="20284" fill="none" extrusionOk="0">
                    <a:moveTo>
                      <a:pt x="1" y="6495"/>
                    </a:moveTo>
                    <a:lnTo>
                      <a:pt x="7474" y="8541"/>
                    </a:lnTo>
                    <a:lnTo>
                      <a:pt x="14769" y="0"/>
                    </a:lnTo>
                    <a:lnTo>
                      <a:pt x="15125" y="20284"/>
                    </a:lnTo>
                    <a:lnTo>
                      <a:pt x="25355" y="5071"/>
                    </a:lnTo>
                    <a:lnTo>
                      <a:pt x="26156" y="13167"/>
                    </a:lnTo>
                    <a:lnTo>
                      <a:pt x="31583" y="146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9" name="Google Shape;1689;p61"/>
              <p:cNvSpPr/>
              <p:nvPr/>
            </p:nvSpPr>
            <p:spPr>
              <a:xfrm>
                <a:off x="7476069" y="3361532"/>
                <a:ext cx="91551" cy="179898"/>
              </a:xfrm>
              <a:custGeom>
                <a:avLst/>
                <a:gdLst/>
                <a:ahLst/>
                <a:cxnLst/>
                <a:rect l="l" t="t" r="r" b="b"/>
                <a:pathLst>
                  <a:path w="10232" h="20106" fill="none" extrusionOk="0">
                    <a:moveTo>
                      <a:pt x="0" y="20106"/>
                    </a:moveTo>
                    <a:lnTo>
                      <a:pt x="1023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0" name="Google Shape;1690;p61"/>
              <p:cNvSpPr/>
              <p:nvPr/>
            </p:nvSpPr>
            <p:spPr>
              <a:xfrm>
                <a:off x="7740343" y="3678336"/>
                <a:ext cx="146471" cy="50160"/>
              </a:xfrm>
              <a:custGeom>
                <a:avLst/>
                <a:gdLst/>
                <a:ahLst/>
                <a:cxnLst/>
                <a:rect l="l" t="t" r="r" b="b"/>
                <a:pathLst>
                  <a:path w="16370" h="5606" fill="none" extrusionOk="0">
                    <a:moveTo>
                      <a:pt x="0" y="5605"/>
                    </a:moveTo>
                    <a:lnTo>
                      <a:pt x="1637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1" name="Google Shape;1691;p61"/>
              <p:cNvSpPr/>
              <p:nvPr/>
            </p:nvSpPr>
            <p:spPr>
              <a:xfrm>
                <a:off x="7734769" y="4068375"/>
                <a:ext cx="136127" cy="20705"/>
              </a:xfrm>
              <a:custGeom>
                <a:avLst/>
                <a:gdLst/>
                <a:ahLst/>
                <a:cxnLst/>
                <a:rect l="l" t="t" r="r" b="b"/>
                <a:pathLst>
                  <a:path w="15214" h="2314" fill="none" extrusionOk="0">
                    <a:moveTo>
                      <a:pt x="1" y="0"/>
                    </a:moveTo>
                    <a:lnTo>
                      <a:pt x="15213" y="231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2" name="Google Shape;1692;p61"/>
              <p:cNvSpPr/>
              <p:nvPr/>
            </p:nvSpPr>
            <p:spPr>
              <a:xfrm>
                <a:off x="7064538" y="3382227"/>
                <a:ext cx="73244" cy="214132"/>
              </a:xfrm>
              <a:custGeom>
                <a:avLst/>
                <a:gdLst/>
                <a:ahLst/>
                <a:cxnLst/>
                <a:rect l="l" t="t" r="r" b="b"/>
                <a:pathLst>
                  <a:path w="8186" h="23932" fill="none" extrusionOk="0">
                    <a:moveTo>
                      <a:pt x="8185" y="2393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3" name="Google Shape;1693;p61"/>
              <p:cNvSpPr/>
              <p:nvPr/>
            </p:nvSpPr>
            <p:spPr>
              <a:xfrm>
                <a:off x="6840063" y="3933053"/>
                <a:ext cx="101903" cy="15927"/>
              </a:xfrm>
              <a:custGeom>
                <a:avLst/>
                <a:gdLst/>
                <a:ahLst/>
                <a:cxnLst/>
                <a:rect l="l" t="t" r="r" b="b"/>
                <a:pathLst>
                  <a:path w="11389" h="1780" fill="none" extrusionOk="0">
                    <a:moveTo>
                      <a:pt x="11388" y="1780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694" name="Google Shape;1694;p61"/>
            <p:cNvSpPr/>
            <p:nvPr/>
          </p:nvSpPr>
          <p:spPr>
            <a:xfrm rot="902508">
              <a:off x="7715404" y="1462786"/>
              <a:ext cx="310954" cy="280827"/>
            </a:xfrm>
            <a:prstGeom prst="round2SameRect">
              <a:avLst>
                <a:gd name="adj1" fmla="val 0"/>
                <a:gd name="adj2" fmla="val 47292"/>
              </a:avLst>
            </a:pr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C4B465B-D04F-B53A-FBCC-452F3A9680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3" y="958838"/>
            <a:ext cx="6089760" cy="3046329"/>
          </a:xfrm>
          <a:prstGeom prst="rect">
            <a:avLst/>
          </a:prstGeom>
        </p:spPr>
      </p:pic>
      <p:grpSp>
        <p:nvGrpSpPr>
          <p:cNvPr id="2" name="Google Shape;1817;p65">
            <a:extLst>
              <a:ext uri="{FF2B5EF4-FFF2-40B4-BE49-F238E27FC236}">
                <a16:creationId xmlns:a16="http://schemas.microsoft.com/office/drawing/2014/main" id="{D54F0EB1-3D48-8252-30C8-0CC6B9CF0C09}"/>
              </a:ext>
            </a:extLst>
          </p:cNvPr>
          <p:cNvGrpSpPr/>
          <p:nvPr/>
        </p:nvGrpSpPr>
        <p:grpSpPr>
          <a:xfrm>
            <a:off x="8183863" y="4384648"/>
            <a:ext cx="451768" cy="524875"/>
            <a:chOff x="1331375" y="833125"/>
            <a:chExt cx="4837950" cy="4325725"/>
          </a:xfrm>
        </p:grpSpPr>
        <p:sp>
          <p:nvSpPr>
            <p:cNvPr id="4" name="Google Shape;1818;p65">
              <a:extLst>
                <a:ext uri="{FF2B5EF4-FFF2-40B4-BE49-F238E27FC236}">
                  <a16:creationId xmlns:a16="http://schemas.microsoft.com/office/drawing/2014/main" id="{9F0E6486-AF3A-EC32-9549-9344B08D6BD1}"/>
                </a:ext>
              </a:extLst>
            </p:cNvPr>
            <p:cNvSpPr/>
            <p:nvPr/>
          </p:nvSpPr>
          <p:spPr>
            <a:xfrm>
              <a:off x="4596675" y="955850"/>
              <a:ext cx="45925" cy="21950"/>
            </a:xfrm>
            <a:custGeom>
              <a:avLst/>
              <a:gdLst/>
              <a:ahLst/>
              <a:cxnLst/>
              <a:rect l="l" t="t" r="r" b="b"/>
              <a:pathLst>
                <a:path w="1837" h="878" extrusionOk="0">
                  <a:moveTo>
                    <a:pt x="1511" y="244"/>
                  </a:moveTo>
                  <a:cubicBezTo>
                    <a:pt x="1522" y="253"/>
                    <a:pt x="1542" y="265"/>
                    <a:pt x="1561" y="265"/>
                  </a:cubicBezTo>
                  <a:lnTo>
                    <a:pt x="1530" y="265"/>
                  </a:lnTo>
                  <a:cubicBezTo>
                    <a:pt x="1519" y="254"/>
                    <a:pt x="1512" y="247"/>
                    <a:pt x="1511" y="244"/>
                  </a:cubicBezTo>
                  <a:close/>
                  <a:moveTo>
                    <a:pt x="365" y="0"/>
                  </a:moveTo>
                  <a:cubicBezTo>
                    <a:pt x="302" y="0"/>
                    <a:pt x="238" y="15"/>
                    <a:pt x="184" y="51"/>
                  </a:cubicBezTo>
                  <a:cubicBezTo>
                    <a:pt x="123" y="82"/>
                    <a:pt x="31" y="173"/>
                    <a:pt x="1" y="296"/>
                  </a:cubicBezTo>
                  <a:cubicBezTo>
                    <a:pt x="1" y="388"/>
                    <a:pt x="1" y="479"/>
                    <a:pt x="62" y="571"/>
                  </a:cubicBezTo>
                  <a:cubicBezTo>
                    <a:pt x="92" y="663"/>
                    <a:pt x="184" y="755"/>
                    <a:pt x="276" y="755"/>
                  </a:cubicBezTo>
                  <a:cubicBezTo>
                    <a:pt x="459" y="785"/>
                    <a:pt x="643" y="816"/>
                    <a:pt x="827" y="846"/>
                  </a:cubicBezTo>
                  <a:cubicBezTo>
                    <a:pt x="918" y="846"/>
                    <a:pt x="1041" y="877"/>
                    <a:pt x="1163" y="877"/>
                  </a:cubicBezTo>
                  <a:lnTo>
                    <a:pt x="1500" y="877"/>
                  </a:lnTo>
                  <a:cubicBezTo>
                    <a:pt x="1653" y="877"/>
                    <a:pt x="1806" y="755"/>
                    <a:pt x="1806" y="602"/>
                  </a:cubicBezTo>
                  <a:cubicBezTo>
                    <a:pt x="1836" y="449"/>
                    <a:pt x="1745" y="326"/>
                    <a:pt x="1592" y="265"/>
                  </a:cubicBezTo>
                  <a:lnTo>
                    <a:pt x="1561" y="265"/>
                  </a:lnTo>
                  <a:cubicBezTo>
                    <a:pt x="1530" y="250"/>
                    <a:pt x="1515" y="242"/>
                    <a:pt x="1511" y="242"/>
                  </a:cubicBezTo>
                  <a:lnTo>
                    <a:pt x="1511" y="242"/>
                  </a:lnTo>
                  <a:cubicBezTo>
                    <a:pt x="1510" y="242"/>
                    <a:pt x="1510" y="243"/>
                    <a:pt x="1511" y="244"/>
                  </a:cubicBezTo>
                  <a:lnTo>
                    <a:pt x="1511" y="244"/>
                  </a:lnTo>
                  <a:cubicBezTo>
                    <a:pt x="1504" y="239"/>
                    <a:pt x="1500" y="235"/>
                    <a:pt x="1500" y="235"/>
                  </a:cubicBezTo>
                  <a:cubicBezTo>
                    <a:pt x="1439" y="204"/>
                    <a:pt x="1377" y="204"/>
                    <a:pt x="1316" y="173"/>
                  </a:cubicBezTo>
                  <a:cubicBezTo>
                    <a:pt x="1224" y="143"/>
                    <a:pt x="1133" y="143"/>
                    <a:pt x="1041" y="112"/>
                  </a:cubicBezTo>
                  <a:cubicBezTo>
                    <a:pt x="857" y="82"/>
                    <a:pt x="674" y="51"/>
                    <a:pt x="490" y="20"/>
                  </a:cubicBezTo>
                  <a:cubicBezTo>
                    <a:pt x="452" y="8"/>
                    <a:pt x="409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1819;p65">
              <a:extLst>
                <a:ext uri="{FF2B5EF4-FFF2-40B4-BE49-F238E27FC236}">
                  <a16:creationId xmlns:a16="http://schemas.microsoft.com/office/drawing/2014/main" id="{BE24F289-5475-85E7-ABFB-877F1EBCE975}"/>
                </a:ext>
              </a:extLst>
            </p:cNvPr>
            <p:cNvSpPr/>
            <p:nvPr/>
          </p:nvSpPr>
          <p:spPr>
            <a:xfrm>
              <a:off x="3397350" y="833125"/>
              <a:ext cx="638000" cy="128150"/>
            </a:xfrm>
            <a:custGeom>
              <a:avLst/>
              <a:gdLst/>
              <a:ahLst/>
              <a:cxnLst/>
              <a:rect l="l" t="t" r="r" b="b"/>
              <a:pathLst>
                <a:path w="25520" h="5126" extrusionOk="0">
                  <a:moveTo>
                    <a:pt x="16205" y="0"/>
                  </a:moveTo>
                  <a:cubicBezTo>
                    <a:pt x="16086" y="0"/>
                    <a:pt x="15967" y="1"/>
                    <a:pt x="15848" y="3"/>
                  </a:cubicBezTo>
                  <a:cubicBezTo>
                    <a:pt x="14196" y="34"/>
                    <a:pt x="12574" y="279"/>
                    <a:pt x="11014" y="738"/>
                  </a:cubicBezTo>
                  <a:cubicBezTo>
                    <a:pt x="9331" y="1227"/>
                    <a:pt x="7863" y="2023"/>
                    <a:pt x="6364" y="2849"/>
                  </a:cubicBezTo>
                  <a:cubicBezTo>
                    <a:pt x="5022" y="3609"/>
                    <a:pt x="3663" y="4223"/>
                    <a:pt x="2217" y="4223"/>
                  </a:cubicBezTo>
                  <a:cubicBezTo>
                    <a:pt x="1685" y="4223"/>
                    <a:pt x="1141" y="4140"/>
                    <a:pt x="581" y="3950"/>
                  </a:cubicBezTo>
                  <a:cubicBezTo>
                    <a:pt x="544" y="3939"/>
                    <a:pt x="508" y="3934"/>
                    <a:pt x="474" y="3934"/>
                  </a:cubicBezTo>
                  <a:cubicBezTo>
                    <a:pt x="148" y="3934"/>
                    <a:pt x="1" y="4429"/>
                    <a:pt x="306" y="4623"/>
                  </a:cubicBezTo>
                  <a:cubicBezTo>
                    <a:pt x="919" y="4981"/>
                    <a:pt x="1596" y="5125"/>
                    <a:pt x="2284" y="5125"/>
                  </a:cubicBezTo>
                  <a:cubicBezTo>
                    <a:pt x="3243" y="5125"/>
                    <a:pt x="4223" y="4845"/>
                    <a:pt x="5079" y="4470"/>
                  </a:cubicBezTo>
                  <a:cubicBezTo>
                    <a:pt x="6731" y="3767"/>
                    <a:pt x="8169" y="2696"/>
                    <a:pt x="9851" y="2053"/>
                  </a:cubicBezTo>
                  <a:cubicBezTo>
                    <a:pt x="11891" y="1237"/>
                    <a:pt x="14094" y="830"/>
                    <a:pt x="16297" y="830"/>
                  </a:cubicBezTo>
                  <a:cubicBezTo>
                    <a:pt x="17398" y="830"/>
                    <a:pt x="18500" y="932"/>
                    <a:pt x="19581" y="1136"/>
                  </a:cubicBezTo>
                  <a:cubicBezTo>
                    <a:pt x="21447" y="1503"/>
                    <a:pt x="23191" y="2176"/>
                    <a:pt x="24874" y="3032"/>
                  </a:cubicBezTo>
                  <a:cubicBezTo>
                    <a:pt x="24936" y="3066"/>
                    <a:pt x="24997" y="3081"/>
                    <a:pt x="25053" y="3081"/>
                  </a:cubicBezTo>
                  <a:cubicBezTo>
                    <a:pt x="25351" y="3081"/>
                    <a:pt x="25520" y="2657"/>
                    <a:pt x="25210" y="2451"/>
                  </a:cubicBezTo>
                  <a:cubicBezTo>
                    <a:pt x="22558" y="772"/>
                    <a:pt x="19311" y="0"/>
                    <a:pt x="162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820;p65">
              <a:extLst>
                <a:ext uri="{FF2B5EF4-FFF2-40B4-BE49-F238E27FC236}">
                  <a16:creationId xmlns:a16="http://schemas.microsoft.com/office/drawing/2014/main" id="{2424765E-610D-E3E4-1CB4-4BC84F591FCB}"/>
                </a:ext>
              </a:extLst>
            </p:cNvPr>
            <p:cNvSpPr/>
            <p:nvPr/>
          </p:nvSpPr>
          <p:spPr>
            <a:xfrm>
              <a:off x="2371625" y="2651325"/>
              <a:ext cx="777975" cy="914275"/>
            </a:xfrm>
            <a:custGeom>
              <a:avLst/>
              <a:gdLst/>
              <a:ahLst/>
              <a:cxnLst/>
              <a:rect l="l" t="t" r="r" b="b"/>
              <a:pathLst>
                <a:path w="31119" h="36571" extrusionOk="0">
                  <a:moveTo>
                    <a:pt x="30711" y="0"/>
                  </a:moveTo>
                  <a:cubicBezTo>
                    <a:pt x="30642" y="0"/>
                    <a:pt x="30569" y="28"/>
                    <a:pt x="30504" y="93"/>
                  </a:cubicBezTo>
                  <a:cubicBezTo>
                    <a:pt x="28627" y="1904"/>
                    <a:pt x="26049" y="2073"/>
                    <a:pt x="23518" y="2073"/>
                  </a:cubicBezTo>
                  <a:cubicBezTo>
                    <a:pt x="22935" y="2073"/>
                    <a:pt x="22355" y="2064"/>
                    <a:pt x="21786" y="2064"/>
                  </a:cubicBezTo>
                  <a:cubicBezTo>
                    <a:pt x="21402" y="2064"/>
                    <a:pt x="21023" y="2068"/>
                    <a:pt x="20652" y="2082"/>
                  </a:cubicBezTo>
                  <a:cubicBezTo>
                    <a:pt x="18908" y="2174"/>
                    <a:pt x="17164" y="2449"/>
                    <a:pt x="15634" y="3367"/>
                  </a:cubicBezTo>
                  <a:cubicBezTo>
                    <a:pt x="14288" y="4193"/>
                    <a:pt x="13217" y="5386"/>
                    <a:pt x="12330" y="6671"/>
                  </a:cubicBezTo>
                  <a:cubicBezTo>
                    <a:pt x="11351" y="8079"/>
                    <a:pt x="10586" y="9639"/>
                    <a:pt x="9791" y="11138"/>
                  </a:cubicBezTo>
                  <a:cubicBezTo>
                    <a:pt x="8842" y="13005"/>
                    <a:pt x="7863" y="14871"/>
                    <a:pt x="6915" y="16737"/>
                  </a:cubicBezTo>
                  <a:cubicBezTo>
                    <a:pt x="5936" y="18634"/>
                    <a:pt x="4956" y="20531"/>
                    <a:pt x="3977" y="22428"/>
                  </a:cubicBezTo>
                  <a:cubicBezTo>
                    <a:pt x="3029" y="24233"/>
                    <a:pt x="2019" y="26038"/>
                    <a:pt x="1224" y="27905"/>
                  </a:cubicBezTo>
                  <a:cubicBezTo>
                    <a:pt x="490" y="29618"/>
                    <a:pt x="0" y="31546"/>
                    <a:pt x="581" y="33381"/>
                  </a:cubicBezTo>
                  <a:cubicBezTo>
                    <a:pt x="1071" y="34881"/>
                    <a:pt x="2203" y="36227"/>
                    <a:pt x="3794" y="36563"/>
                  </a:cubicBezTo>
                  <a:cubicBezTo>
                    <a:pt x="3824" y="36568"/>
                    <a:pt x="3853" y="36571"/>
                    <a:pt x="3881" y="36571"/>
                  </a:cubicBezTo>
                  <a:cubicBezTo>
                    <a:pt x="4366" y="36571"/>
                    <a:pt x="4530" y="35853"/>
                    <a:pt x="4039" y="35737"/>
                  </a:cubicBezTo>
                  <a:cubicBezTo>
                    <a:pt x="2631" y="35431"/>
                    <a:pt x="1713" y="34238"/>
                    <a:pt x="1346" y="32892"/>
                  </a:cubicBezTo>
                  <a:cubicBezTo>
                    <a:pt x="887" y="31209"/>
                    <a:pt x="1438" y="29404"/>
                    <a:pt x="2142" y="27874"/>
                  </a:cubicBezTo>
                  <a:cubicBezTo>
                    <a:pt x="2968" y="26100"/>
                    <a:pt x="3916" y="24417"/>
                    <a:pt x="4804" y="22673"/>
                  </a:cubicBezTo>
                  <a:cubicBezTo>
                    <a:pt x="5721" y="20898"/>
                    <a:pt x="6639" y="19124"/>
                    <a:pt x="7557" y="17349"/>
                  </a:cubicBezTo>
                  <a:cubicBezTo>
                    <a:pt x="8475" y="15544"/>
                    <a:pt x="9423" y="13708"/>
                    <a:pt x="10341" y="11903"/>
                  </a:cubicBezTo>
                  <a:cubicBezTo>
                    <a:pt x="11106" y="10435"/>
                    <a:pt x="11841" y="8935"/>
                    <a:pt x="12758" y="7528"/>
                  </a:cubicBezTo>
                  <a:cubicBezTo>
                    <a:pt x="13584" y="6243"/>
                    <a:pt x="14594" y="5050"/>
                    <a:pt x="15879" y="4224"/>
                  </a:cubicBezTo>
                  <a:cubicBezTo>
                    <a:pt x="17378" y="3245"/>
                    <a:pt x="19153" y="2969"/>
                    <a:pt x="20927" y="2908"/>
                  </a:cubicBezTo>
                  <a:cubicBezTo>
                    <a:pt x="24293" y="2786"/>
                    <a:pt x="28393" y="3275"/>
                    <a:pt x="30932" y="491"/>
                  </a:cubicBezTo>
                  <a:cubicBezTo>
                    <a:pt x="31119" y="281"/>
                    <a:pt x="30932" y="0"/>
                    <a:pt x="307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821;p65">
              <a:extLst>
                <a:ext uri="{FF2B5EF4-FFF2-40B4-BE49-F238E27FC236}">
                  <a16:creationId xmlns:a16="http://schemas.microsoft.com/office/drawing/2014/main" id="{3D4AE8CA-982B-58AA-9CF0-7884BEB4318A}"/>
                </a:ext>
              </a:extLst>
            </p:cNvPr>
            <p:cNvSpPr/>
            <p:nvPr/>
          </p:nvSpPr>
          <p:spPr>
            <a:xfrm>
              <a:off x="2353250" y="3541100"/>
              <a:ext cx="448675" cy="508525"/>
            </a:xfrm>
            <a:custGeom>
              <a:avLst/>
              <a:gdLst/>
              <a:ahLst/>
              <a:cxnLst/>
              <a:rect l="l" t="t" r="r" b="b"/>
              <a:pathLst>
                <a:path w="17947" h="20341" extrusionOk="0">
                  <a:moveTo>
                    <a:pt x="3110" y="1"/>
                  </a:moveTo>
                  <a:cubicBezTo>
                    <a:pt x="2330" y="1"/>
                    <a:pt x="1605" y="391"/>
                    <a:pt x="1072" y="972"/>
                  </a:cubicBezTo>
                  <a:cubicBezTo>
                    <a:pt x="307" y="1829"/>
                    <a:pt x="1" y="2930"/>
                    <a:pt x="62" y="4063"/>
                  </a:cubicBezTo>
                  <a:cubicBezTo>
                    <a:pt x="154" y="5409"/>
                    <a:pt x="643" y="6694"/>
                    <a:pt x="1133" y="7948"/>
                  </a:cubicBezTo>
                  <a:cubicBezTo>
                    <a:pt x="1622" y="9203"/>
                    <a:pt x="2173" y="10457"/>
                    <a:pt x="2785" y="11681"/>
                  </a:cubicBezTo>
                  <a:cubicBezTo>
                    <a:pt x="4594" y="15327"/>
                    <a:pt x="7214" y="20341"/>
                    <a:pt x="11726" y="20341"/>
                  </a:cubicBezTo>
                  <a:cubicBezTo>
                    <a:pt x="12174" y="20341"/>
                    <a:pt x="12640" y="20291"/>
                    <a:pt x="13126" y="20186"/>
                  </a:cubicBezTo>
                  <a:cubicBezTo>
                    <a:pt x="15482" y="19697"/>
                    <a:pt x="17838" y="17494"/>
                    <a:pt x="17930" y="14955"/>
                  </a:cubicBezTo>
                  <a:cubicBezTo>
                    <a:pt x="17946" y="14721"/>
                    <a:pt x="17762" y="14596"/>
                    <a:pt x="17572" y="14596"/>
                  </a:cubicBezTo>
                  <a:cubicBezTo>
                    <a:pt x="17414" y="14596"/>
                    <a:pt x="17251" y="14682"/>
                    <a:pt x="17195" y="14863"/>
                  </a:cubicBezTo>
                  <a:cubicBezTo>
                    <a:pt x="16889" y="15842"/>
                    <a:pt x="16614" y="16729"/>
                    <a:pt x="15972" y="17525"/>
                  </a:cubicBezTo>
                  <a:cubicBezTo>
                    <a:pt x="15329" y="18290"/>
                    <a:pt x="14472" y="18901"/>
                    <a:pt x="13524" y="19238"/>
                  </a:cubicBezTo>
                  <a:cubicBezTo>
                    <a:pt x="12957" y="19419"/>
                    <a:pt x="12386" y="19505"/>
                    <a:pt x="11824" y="19505"/>
                  </a:cubicBezTo>
                  <a:cubicBezTo>
                    <a:pt x="10291" y="19505"/>
                    <a:pt x="8822" y="18866"/>
                    <a:pt x="7680" y="17769"/>
                  </a:cubicBezTo>
                  <a:cubicBezTo>
                    <a:pt x="6181" y="16301"/>
                    <a:pt x="5110" y="14343"/>
                    <a:pt x="4131" y="12507"/>
                  </a:cubicBezTo>
                  <a:cubicBezTo>
                    <a:pt x="3030" y="10426"/>
                    <a:pt x="2020" y="8254"/>
                    <a:pt x="1286" y="5990"/>
                  </a:cubicBezTo>
                  <a:cubicBezTo>
                    <a:pt x="919" y="4827"/>
                    <a:pt x="613" y="3420"/>
                    <a:pt x="1133" y="2257"/>
                  </a:cubicBezTo>
                  <a:cubicBezTo>
                    <a:pt x="1538" y="1301"/>
                    <a:pt x="2438" y="537"/>
                    <a:pt x="3494" y="537"/>
                  </a:cubicBezTo>
                  <a:cubicBezTo>
                    <a:pt x="3553" y="537"/>
                    <a:pt x="3612" y="539"/>
                    <a:pt x="3672" y="544"/>
                  </a:cubicBezTo>
                  <a:cubicBezTo>
                    <a:pt x="3917" y="544"/>
                    <a:pt x="3978" y="146"/>
                    <a:pt x="3733" y="85"/>
                  </a:cubicBezTo>
                  <a:cubicBezTo>
                    <a:pt x="3524" y="28"/>
                    <a:pt x="3315" y="1"/>
                    <a:pt x="3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822;p65">
              <a:extLst>
                <a:ext uri="{FF2B5EF4-FFF2-40B4-BE49-F238E27FC236}">
                  <a16:creationId xmlns:a16="http://schemas.microsoft.com/office/drawing/2014/main" id="{B56ED53C-5608-8472-D0A8-D124603EB0A2}"/>
                </a:ext>
              </a:extLst>
            </p:cNvPr>
            <p:cNvSpPr/>
            <p:nvPr/>
          </p:nvSpPr>
          <p:spPr>
            <a:xfrm>
              <a:off x="2743050" y="4007075"/>
              <a:ext cx="184750" cy="74625"/>
            </a:xfrm>
            <a:custGeom>
              <a:avLst/>
              <a:gdLst/>
              <a:ahLst/>
              <a:cxnLst/>
              <a:rect l="l" t="t" r="r" b="b"/>
              <a:pathLst>
                <a:path w="7390" h="2985" extrusionOk="0">
                  <a:moveTo>
                    <a:pt x="348" y="0"/>
                  </a:moveTo>
                  <a:cubicBezTo>
                    <a:pt x="165" y="0"/>
                    <a:pt x="0" y="187"/>
                    <a:pt x="104" y="415"/>
                  </a:cubicBezTo>
                  <a:cubicBezTo>
                    <a:pt x="686" y="1609"/>
                    <a:pt x="1940" y="2435"/>
                    <a:pt x="3164" y="2771"/>
                  </a:cubicBezTo>
                  <a:cubicBezTo>
                    <a:pt x="3641" y="2911"/>
                    <a:pt x="4150" y="2984"/>
                    <a:pt x="4661" y="2984"/>
                  </a:cubicBezTo>
                  <a:cubicBezTo>
                    <a:pt x="5492" y="2984"/>
                    <a:pt x="6329" y="2790"/>
                    <a:pt x="7049" y="2374"/>
                  </a:cubicBezTo>
                  <a:cubicBezTo>
                    <a:pt x="7390" y="2164"/>
                    <a:pt x="7170" y="1686"/>
                    <a:pt x="6832" y="1686"/>
                  </a:cubicBezTo>
                  <a:cubicBezTo>
                    <a:pt x="6774" y="1686"/>
                    <a:pt x="6714" y="1700"/>
                    <a:pt x="6652" y="1731"/>
                  </a:cubicBezTo>
                  <a:cubicBezTo>
                    <a:pt x="5988" y="2063"/>
                    <a:pt x="5287" y="2233"/>
                    <a:pt x="4572" y="2233"/>
                  </a:cubicBezTo>
                  <a:cubicBezTo>
                    <a:pt x="4167" y="2233"/>
                    <a:pt x="3757" y="2178"/>
                    <a:pt x="3347" y="2068"/>
                  </a:cubicBezTo>
                  <a:cubicBezTo>
                    <a:pt x="2215" y="1762"/>
                    <a:pt x="1297" y="1089"/>
                    <a:pt x="594" y="140"/>
                  </a:cubicBezTo>
                  <a:cubicBezTo>
                    <a:pt x="525" y="42"/>
                    <a:pt x="434" y="0"/>
                    <a:pt x="3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823;p65">
              <a:extLst>
                <a:ext uri="{FF2B5EF4-FFF2-40B4-BE49-F238E27FC236}">
                  <a16:creationId xmlns:a16="http://schemas.microsoft.com/office/drawing/2014/main" id="{E2155835-9965-7627-56B2-6E5A2E5A6495}"/>
                </a:ext>
              </a:extLst>
            </p:cNvPr>
            <p:cNvSpPr/>
            <p:nvPr/>
          </p:nvSpPr>
          <p:spPr>
            <a:xfrm>
              <a:off x="2890975" y="3767975"/>
              <a:ext cx="891600" cy="382500"/>
            </a:xfrm>
            <a:custGeom>
              <a:avLst/>
              <a:gdLst/>
              <a:ahLst/>
              <a:cxnLst/>
              <a:rect l="l" t="t" r="r" b="b"/>
              <a:pathLst>
                <a:path w="35664" h="15300" extrusionOk="0">
                  <a:moveTo>
                    <a:pt x="35101" y="1"/>
                  </a:moveTo>
                  <a:cubicBezTo>
                    <a:pt x="34919" y="1"/>
                    <a:pt x="34738" y="94"/>
                    <a:pt x="34665" y="311"/>
                  </a:cubicBezTo>
                  <a:cubicBezTo>
                    <a:pt x="33900" y="2636"/>
                    <a:pt x="31912" y="4227"/>
                    <a:pt x="29801" y="5268"/>
                  </a:cubicBezTo>
                  <a:cubicBezTo>
                    <a:pt x="27292" y="6491"/>
                    <a:pt x="24507" y="6950"/>
                    <a:pt x="21846" y="7715"/>
                  </a:cubicBezTo>
                  <a:cubicBezTo>
                    <a:pt x="20499" y="8082"/>
                    <a:pt x="19153" y="8572"/>
                    <a:pt x="17899" y="9245"/>
                  </a:cubicBezTo>
                  <a:cubicBezTo>
                    <a:pt x="16614" y="9888"/>
                    <a:pt x="15421" y="10683"/>
                    <a:pt x="14197" y="11479"/>
                  </a:cubicBezTo>
                  <a:cubicBezTo>
                    <a:pt x="11879" y="12935"/>
                    <a:pt x="9330" y="14420"/>
                    <a:pt x="6522" y="14420"/>
                  </a:cubicBezTo>
                  <a:cubicBezTo>
                    <a:pt x="6439" y="14420"/>
                    <a:pt x="6356" y="14418"/>
                    <a:pt x="6273" y="14416"/>
                  </a:cubicBezTo>
                  <a:cubicBezTo>
                    <a:pt x="3549" y="14355"/>
                    <a:pt x="888" y="12335"/>
                    <a:pt x="888" y="9459"/>
                  </a:cubicBezTo>
                  <a:cubicBezTo>
                    <a:pt x="888" y="9306"/>
                    <a:pt x="746" y="9220"/>
                    <a:pt x="610" y="9220"/>
                  </a:cubicBezTo>
                  <a:cubicBezTo>
                    <a:pt x="501" y="9220"/>
                    <a:pt x="395" y="9276"/>
                    <a:pt x="368" y="9398"/>
                  </a:cubicBezTo>
                  <a:cubicBezTo>
                    <a:pt x="0" y="11876"/>
                    <a:pt x="1897" y="13987"/>
                    <a:pt x="4070" y="14844"/>
                  </a:cubicBezTo>
                  <a:cubicBezTo>
                    <a:pt x="4885" y="15163"/>
                    <a:pt x="5728" y="15300"/>
                    <a:pt x="6575" y="15300"/>
                  </a:cubicBezTo>
                  <a:cubicBezTo>
                    <a:pt x="8655" y="15300"/>
                    <a:pt x="10762" y="14476"/>
                    <a:pt x="12545" y="13498"/>
                  </a:cubicBezTo>
                  <a:cubicBezTo>
                    <a:pt x="15298" y="11999"/>
                    <a:pt x="17776" y="10010"/>
                    <a:pt x="20775" y="9000"/>
                  </a:cubicBezTo>
                  <a:cubicBezTo>
                    <a:pt x="23651" y="7991"/>
                    <a:pt x="26710" y="7593"/>
                    <a:pt x="29525" y="6400"/>
                  </a:cubicBezTo>
                  <a:cubicBezTo>
                    <a:pt x="32156" y="5268"/>
                    <a:pt x="34604" y="3371"/>
                    <a:pt x="35552" y="556"/>
                  </a:cubicBezTo>
                  <a:cubicBezTo>
                    <a:pt x="35664" y="222"/>
                    <a:pt x="35382" y="1"/>
                    <a:pt x="351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824;p65">
              <a:extLst>
                <a:ext uri="{FF2B5EF4-FFF2-40B4-BE49-F238E27FC236}">
                  <a16:creationId xmlns:a16="http://schemas.microsoft.com/office/drawing/2014/main" id="{F716E706-2EFB-CEA0-D75A-056CFBF00DD1}"/>
                </a:ext>
              </a:extLst>
            </p:cNvPr>
            <p:cNvSpPr/>
            <p:nvPr/>
          </p:nvSpPr>
          <p:spPr>
            <a:xfrm>
              <a:off x="3233350" y="3446700"/>
              <a:ext cx="1156375" cy="388425"/>
            </a:xfrm>
            <a:custGeom>
              <a:avLst/>
              <a:gdLst/>
              <a:ahLst/>
              <a:cxnLst/>
              <a:rect l="l" t="t" r="r" b="b"/>
              <a:pathLst>
                <a:path w="46255" h="15537" extrusionOk="0">
                  <a:moveTo>
                    <a:pt x="13833" y="0"/>
                  </a:moveTo>
                  <a:cubicBezTo>
                    <a:pt x="10772" y="0"/>
                    <a:pt x="7784" y="1576"/>
                    <a:pt x="5703" y="3739"/>
                  </a:cubicBezTo>
                  <a:cubicBezTo>
                    <a:pt x="2735" y="6859"/>
                    <a:pt x="1236" y="11112"/>
                    <a:pt x="73" y="15151"/>
                  </a:cubicBezTo>
                  <a:cubicBezTo>
                    <a:pt x="1" y="15387"/>
                    <a:pt x="186" y="15536"/>
                    <a:pt x="375" y="15536"/>
                  </a:cubicBezTo>
                  <a:cubicBezTo>
                    <a:pt x="505" y="15536"/>
                    <a:pt x="636" y="15466"/>
                    <a:pt x="685" y="15304"/>
                  </a:cubicBezTo>
                  <a:cubicBezTo>
                    <a:pt x="1970" y="11816"/>
                    <a:pt x="3164" y="8144"/>
                    <a:pt x="5550" y="5207"/>
                  </a:cubicBezTo>
                  <a:cubicBezTo>
                    <a:pt x="7540" y="2749"/>
                    <a:pt x="10593" y="851"/>
                    <a:pt x="13854" y="851"/>
                  </a:cubicBezTo>
                  <a:cubicBezTo>
                    <a:pt x="14002" y="851"/>
                    <a:pt x="14151" y="855"/>
                    <a:pt x="14300" y="863"/>
                  </a:cubicBezTo>
                  <a:cubicBezTo>
                    <a:pt x="16075" y="985"/>
                    <a:pt x="17544" y="1811"/>
                    <a:pt x="18981" y="2729"/>
                  </a:cubicBezTo>
                  <a:cubicBezTo>
                    <a:pt x="20389" y="3616"/>
                    <a:pt x="21796" y="4565"/>
                    <a:pt x="23479" y="4748"/>
                  </a:cubicBezTo>
                  <a:cubicBezTo>
                    <a:pt x="23697" y="4773"/>
                    <a:pt x="23914" y="4784"/>
                    <a:pt x="24129" y="4784"/>
                  </a:cubicBezTo>
                  <a:cubicBezTo>
                    <a:pt x="25820" y="4784"/>
                    <a:pt x="27436" y="4087"/>
                    <a:pt x="28956" y="3463"/>
                  </a:cubicBezTo>
                  <a:cubicBezTo>
                    <a:pt x="30669" y="2760"/>
                    <a:pt x="32382" y="2209"/>
                    <a:pt x="34249" y="2025"/>
                  </a:cubicBezTo>
                  <a:cubicBezTo>
                    <a:pt x="34757" y="1978"/>
                    <a:pt x="35266" y="1955"/>
                    <a:pt x="35775" y="1955"/>
                  </a:cubicBezTo>
                  <a:cubicBezTo>
                    <a:pt x="39222" y="1955"/>
                    <a:pt x="42648" y="3028"/>
                    <a:pt x="45447" y="5054"/>
                  </a:cubicBezTo>
                  <a:cubicBezTo>
                    <a:pt x="45526" y="5113"/>
                    <a:pt x="45605" y="5138"/>
                    <a:pt x="45679" y="5138"/>
                  </a:cubicBezTo>
                  <a:cubicBezTo>
                    <a:pt x="46028" y="5138"/>
                    <a:pt x="46254" y="4567"/>
                    <a:pt x="45875" y="4289"/>
                  </a:cubicBezTo>
                  <a:cubicBezTo>
                    <a:pt x="43007" y="2206"/>
                    <a:pt x="39453" y="1076"/>
                    <a:pt x="35891" y="1076"/>
                  </a:cubicBezTo>
                  <a:cubicBezTo>
                    <a:pt x="35843" y="1076"/>
                    <a:pt x="35795" y="1076"/>
                    <a:pt x="35748" y="1077"/>
                  </a:cubicBezTo>
                  <a:cubicBezTo>
                    <a:pt x="33912" y="1077"/>
                    <a:pt x="32076" y="1383"/>
                    <a:pt x="30363" y="1964"/>
                  </a:cubicBezTo>
                  <a:cubicBezTo>
                    <a:pt x="28466" y="2607"/>
                    <a:pt x="26661" y="3739"/>
                    <a:pt x="24642" y="3892"/>
                  </a:cubicBezTo>
                  <a:cubicBezTo>
                    <a:pt x="24503" y="3903"/>
                    <a:pt x="24366" y="3908"/>
                    <a:pt x="24231" y="3908"/>
                  </a:cubicBezTo>
                  <a:cubicBezTo>
                    <a:pt x="22490" y="3908"/>
                    <a:pt x="21044" y="3026"/>
                    <a:pt x="19624" y="2117"/>
                  </a:cubicBezTo>
                  <a:cubicBezTo>
                    <a:pt x="18155" y="1169"/>
                    <a:pt x="16687" y="281"/>
                    <a:pt x="14912" y="67"/>
                  </a:cubicBezTo>
                  <a:cubicBezTo>
                    <a:pt x="14552" y="22"/>
                    <a:pt x="14192" y="0"/>
                    <a:pt x="13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825;p65">
              <a:extLst>
                <a:ext uri="{FF2B5EF4-FFF2-40B4-BE49-F238E27FC236}">
                  <a16:creationId xmlns:a16="http://schemas.microsoft.com/office/drawing/2014/main" id="{0BB68182-64C0-5999-9C2B-E7495E74CFF0}"/>
                </a:ext>
              </a:extLst>
            </p:cNvPr>
            <p:cNvSpPr/>
            <p:nvPr/>
          </p:nvSpPr>
          <p:spPr>
            <a:xfrm>
              <a:off x="2944450" y="2801425"/>
              <a:ext cx="657775" cy="397475"/>
            </a:xfrm>
            <a:custGeom>
              <a:avLst/>
              <a:gdLst/>
              <a:ahLst/>
              <a:cxnLst/>
              <a:rect l="l" t="t" r="r" b="b"/>
              <a:pathLst>
                <a:path w="26311" h="15899" extrusionOk="0">
                  <a:moveTo>
                    <a:pt x="24537" y="0"/>
                  </a:moveTo>
                  <a:cubicBezTo>
                    <a:pt x="22970" y="0"/>
                    <a:pt x="21458" y="1068"/>
                    <a:pt x="20441" y="2228"/>
                  </a:cubicBezTo>
                  <a:cubicBezTo>
                    <a:pt x="19707" y="3084"/>
                    <a:pt x="19095" y="4002"/>
                    <a:pt x="18360" y="4859"/>
                  </a:cubicBezTo>
                  <a:cubicBezTo>
                    <a:pt x="17687" y="5685"/>
                    <a:pt x="16953" y="6450"/>
                    <a:pt x="16158" y="7154"/>
                  </a:cubicBezTo>
                  <a:cubicBezTo>
                    <a:pt x="14597" y="8530"/>
                    <a:pt x="12853" y="9662"/>
                    <a:pt x="10956" y="10550"/>
                  </a:cubicBezTo>
                  <a:cubicBezTo>
                    <a:pt x="9059" y="11406"/>
                    <a:pt x="7101" y="11835"/>
                    <a:pt x="5113" y="12355"/>
                  </a:cubicBezTo>
                  <a:cubicBezTo>
                    <a:pt x="3185" y="12814"/>
                    <a:pt x="1105" y="13518"/>
                    <a:pt x="125" y="15384"/>
                  </a:cubicBezTo>
                  <a:cubicBezTo>
                    <a:pt x="0" y="15656"/>
                    <a:pt x="217" y="15899"/>
                    <a:pt x="446" y="15899"/>
                  </a:cubicBezTo>
                  <a:cubicBezTo>
                    <a:pt x="552" y="15899"/>
                    <a:pt x="660" y="15846"/>
                    <a:pt x="737" y="15720"/>
                  </a:cubicBezTo>
                  <a:cubicBezTo>
                    <a:pt x="1716" y="14191"/>
                    <a:pt x="3491" y="13579"/>
                    <a:pt x="5174" y="13150"/>
                  </a:cubicBezTo>
                  <a:cubicBezTo>
                    <a:pt x="7009" y="12722"/>
                    <a:pt x="8845" y="12355"/>
                    <a:pt x="10589" y="11621"/>
                  </a:cubicBezTo>
                  <a:cubicBezTo>
                    <a:pt x="14291" y="10091"/>
                    <a:pt x="17412" y="7582"/>
                    <a:pt x="19829" y="4400"/>
                  </a:cubicBezTo>
                  <a:cubicBezTo>
                    <a:pt x="21015" y="2819"/>
                    <a:pt x="22496" y="874"/>
                    <a:pt x="24566" y="874"/>
                  </a:cubicBezTo>
                  <a:cubicBezTo>
                    <a:pt x="24899" y="874"/>
                    <a:pt x="25247" y="924"/>
                    <a:pt x="25612" y="1034"/>
                  </a:cubicBezTo>
                  <a:cubicBezTo>
                    <a:pt x="25647" y="1045"/>
                    <a:pt x="25681" y="1049"/>
                    <a:pt x="25715" y="1049"/>
                  </a:cubicBezTo>
                  <a:cubicBezTo>
                    <a:pt x="26085" y="1049"/>
                    <a:pt x="26311" y="469"/>
                    <a:pt x="25918" y="300"/>
                  </a:cubicBezTo>
                  <a:cubicBezTo>
                    <a:pt x="25460" y="92"/>
                    <a:pt x="24996" y="0"/>
                    <a:pt x="245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826;p65">
              <a:extLst>
                <a:ext uri="{FF2B5EF4-FFF2-40B4-BE49-F238E27FC236}">
                  <a16:creationId xmlns:a16="http://schemas.microsoft.com/office/drawing/2014/main" id="{9657E2E3-1165-691D-1854-88D77625D657}"/>
                </a:ext>
              </a:extLst>
            </p:cNvPr>
            <p:cNvSpPr/>
            <p:nvPr/>
          </p:nvSpPr>
          <p:spPr>
            <a:xfrm>
              <a:off x="3569425" y="2819625"/>
              <a:ext cx="833750" cy="575650"/>
            </a:xfrm>
            <a:custGeom>
              <a:avLst/>
              <a:gdLst/>
              <a:ahLst/>
              <a:cxnLst/>
              <a:rect l="l" t="t" r="r" b="b"/>
              <a:pathLst>
                <a:path w="33350" h="23026" extrusionOk="0">
                  <a:moveTo>
                    <a:pt x="368" y="1"/>
                  </a:moveTo>
                  <a:cubicBezTo>
                    <a:pt x="92" y="1"/>
                    <a:pt x="1" y="459"/>
                    <a:pt x="276" y="521"/>
                  </a:cubicBezTo>
                  <a:cubicBezTo>
                    <a:pt x="3856" y="1071"/>
                    <a:pt x="7497" y="1347"/>
                    <a:pt x="10893" y="2693"/>
                  </a:cubicBezTo>
                  <a:cubicBezTo>
                    <a:pt x="12545" y="3366"/>
                    <a:pt x="14013" y="4315"/>
                    <a:pt x="15451" y="5355"/>
                  </a:cubicBezTo>
                  <a:cubicBezTo>
                    <a:pt x="16798" y="6303"/>
                    <a:pt x="18144" y="7282"/>
                    <a:pt x="19674" y="7925"/>
                  </a:cubicBezTo>
                  <a:cubicBezTo>
                    <a:pt x="21199" y="8603"/>
                    <a:pt x="22802" y="8785"/>
                    <a:pt x="24459" y="8785"/>
                  </a:cubicBezTo>
                  <a:cubicBezTo>
                    <a:pt x="24598" y="8785"/>
                    <a:pt x="24736" y="8784"/>
                    <a:pt x="24875" y="8781"/>
                  </a:cubicBezTo>
                  <a:cubicBezTo>
                    <a:pt x="25276" y="8774"/>
                    <a:pt x="25680" y="8765"/>
                    <a:pt x="26085" y="8765"/>
                  </a:cubicBezTo>
                  <a:cubicBezTo>
                    <a:pt x="27378" y="8765"/>
                    <a:pt x="28673" y="8857"/>
                    <a:pt x="29862" y="9393"/>
                  </a:cubicBezTo>
                  <a:cubicBezTo>
                    <a:pt x="31208" y="9975"/>
                    <a:pt x="32310" y="11107"/>
                    <a:pt x="32248" y="12637"/>
                  </a:cubicBezTo>
                  <a:cubicBezTo>
                    <a:pt x="32157" y="14289"/>
                    <a:pt x="30933" y="15666"/>
                    <a:pt x="29587" y="16492"/>
                  </a:cubicBezTo>
                  <a:cubicBezTo>
                    <a:pt x="26588" y="18358"/>
                    <a:pt x="22121" y="18786"/>
                    <a:pt x="20745" y="22519"/>
                  </a:cubicBezTo>
                  <a:cubicBezTo>
                    <a:pt x="20615" y="22834"/>
                    <a:pt x="20856" y="23026"/>
                    <a:pt x="21113" y="23026"/>
                  </a:cubicBezTo>
                  <a:cubicBezTo>
                    <a:pt x="21281" y="23026"/>
                    <a:pt x="21456" y="22945"/>
                    <a:pt x="21540" y="22764"/>
                  </a:cubicBezTo>
                  <a:cubicBezTo>
                    <a:pt x="22947" y="19337"/>
                    <a:pt x="27323" y="18970"/>
                    <a:pt x="30107" y="17195"/>
                  </a:cubicBezTo>
                  <a:cubicBezTo>
                    <a:pt x="31422" y="16339"/>
                    <a:pt x="32585" y="15084"/>
                    <a:pt x="32983" y="13493"/>
                  </a:cubicBezTo>
                  <a:cubicBezTo>
                    <a:pt x="33350" y="12025"/>
                    <a:pt x="32860" y="10525"/>
                    <a:pt x="31698" y="9516"/>
                  </a:cubicBezTo>
                  <a:cubicBezTo>
                    <a:pt x="30596" y="8567"/>
                    <a:pt x="29158" y="8108"/>
                    <a:pt x="27720" y="7955"/>
                  </a:cubicBezTo>
                  <a:cubicBezTo>
                    <a:pt x="27242" y="7912"/>
                    <a:pt x="26763" y="7899"/>
                    <a:pt x="26282" y="7899"/>
                  </a:cubicBezTo>
                  <a:cubicBezTo>
                    <a:pt x="25619" y="7899"/>
                    <a:pt x="24954" y="7923"/>
                    <a:pt x="24290" y="7923"/>
                  </a:cubicBezTo>
                  <a:cubicBezTo>
                    <a:pt x="23401" y="7923"/>
                    <a:pt x="22514" y="7880"/>
                    <a:pt x="21632" y="7680"/>
                  </a:cubicBezTo>
                  <a:cubicBezTo>
                    <a:pt x="18174" y="6915"/>
                    <a:pt x="15666" y="4070"/>
                    <a:pt x="12575" y="2540"/>
                  </a:cubicBezTo>
                  <a:cubicBezTo>
                    <a:pt x="8843" y="704"/>
                    <a:pt x="4468" y="153"/>
                    <a:pt x="3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827;p65">
              <a:extLst>
                <a:ext uri="{FF2B5EF4-FFF2-40B4-BE49-F238E27FC236}">
                  <a16:creationId xmlns:a16="http://schemas.microsoft.com/office/drawing/2014/main" id="{DFB7D54A-9035-AD8F-20D9-A3E4CD1875F7}"/>
                </a:ext>
              </a:extLst>
            </p:cNvPr>
            <p:cNvSpPr/>
            <p:nvPr/>
          </p:nvSpPr>
          <p:spPr>
            <a:xfrm>
              <a:off x="4361850" y="3175000"/>
              <a:ext cx="687675" cy="402950"/>
            </a:xfrm>
            <a:custGeom>
              <a:avLst/>
              <a:gdLst/>
              <a:ahLst/>
              <a:cxnLst/>
              <a:rect l="l" t="t" r="r" b="b"/>
              <a:pathLst>
                <a:path w="27507" h="16118" extrusionOk="0">
                  <a:moveTo>
                    <a:pt x="26907" y="0"/>
                  </a:moveTo>
                  <a:cubicBezTo>
                    <a:pt x="26712" y="0"/>
                    <a:pt x="26501" y="149"/>
                    <a:pt x="26466" y="380"/>
                  </a:cubicBezTo>
                  <a:cubicBezTo>
                    <a:pt x="26374" y="1389"/>
                    <a:pt x="26435" y="2368"/>
                    <a:pt x="26191" y="3409"/>
                  </a:cubicBezTo>
                  <a:cubicBezTo>
                    <a:pt x="25976" y="4327"/>
                    <a:pt x="25640" y="5244"/>
                    <a:pt x="25211" y="6101"/>
                  </a:cubicBezTo>
                  <a:cubicBezTo>
                    <a:pt x="24294" y="7876"/>
                    <a:pt x="22978" y="9436"/>
                    <a:pt x="21448" y="10721"/>
                  </a:cubicBezTo>
                  <a:cubicBezTo>
                    <a:pt x="17869" y="13719"/>
                    <a:pt x="13218" y="14851"/>
                    <a:pt x="8659" y="15188"/>
                  </a:cubicBezTo>
                  <a:cubicBezTo>
                    <a:pt x="7282" y="15310"/>
                    <a:pt x="5906" y="15310"/>
                    <a:pt x="4529" y="15310"/>
                  </a:cubicBezTo>
                  <a:cubicBezTo>
                    <a:pt x="3703" y="15310"/>
                    <a:pt x="2866" y="15277"/>
                    <a:pt x="2031" y="15277"/>
                  </a:cubicBezTo>
                  <a:cubicBezTo>
                    <a:pt x="1474" y="15277"/>
                    <a:pt x="919" y="15292"/>
                    <a:pt x="368" y="15341"/>
                  </a:cubicBezTo>
                  <a:cubicBezTo>
                    <a:pt x="93" y="15341"/>
                    <a:pt x="1" y="15800"/>
                    <a:pt x="307" y="15831"/>
                  </a:cubicBezTo>
                  <a:cubicBezTo>
                    <a:pt x="1592" y="16045"/>
                    <a:pt x="2877" y="16075"/>
                    <a:pt x="4162" y="16106"/>
                  </a:cubicBezTo>
                  <a:cubicBezTo>
                    <a:pt x="4522" y="16114"/>
                    <a:pt x="4881" y="16118"/>
                    <a:pt x="5238" y="16118"/>
                  </a:cubicBezTo>
                  <a:cubicBezTo>
                    <a:pt x="6213" y="16118"/>
                    <a:pt x="7176" y="16089"/>
                    <a:pt x="8139" y="16045"/>
                  </a:cubicBezTo>
                  <a:cubicBezTo>
                    <a:pt x="10679" y="15892"/>
                    <a:pt x="13249" y="15555"/>
                    <a:pt x="15666" y="14790"/>
                  </a:cubicBezTo>
                  <a:cubicBezTo>
                    <a:pt x="19827" y="13475"/>
                    <a:pt x="23621" y="10782"/>
                    <a:pt x="25762" y="6927"/>
                  </a:cubicBezTo>
                  <a:cubicBezTo>
                    <a:pt x="26313" y="5917"/>
                    <a:pt x="26741" y="4877"/>
                    <a:pt x="27017" y="3776"/>
                  </a:cubicBezTo>
                  <a:cubicBezTo>
                    <a:pt x="27292" y="2674"/>
                    <a:pt x="27506" y="1359"/>
                    <a:pt x="27231" y="257"/>
                  </a:cubicBezTo>
                  <a:cubicBezTo>
                    <a:pt x="27179" y="78"/>
                    <a:pt x="27047" y="0"/>
                    <a:pt x="26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828;p65">
              <a:extLst>
                <a:ext uri="{FF2B5EF4-FFF2-40B4-BE49-F238E27FC236}">
                  <a16:creationId xmlns:a16="http://schemas.microsoft.com/office/drawing/2014/main" id="{0E17AC79-74A9-BD5C-DC2D-70A867FDC6E1}"/>
                </a:ext>
              </a:extLst>
            </p:cNvPr>
            <p:cNvSpPr/>
            <p:nvPr/>
          </p:nvSpPr>
          <p:spPr>
            <a:xfrm>
              <a:off x="4369875" y="2893600"/>
              <a:ext cx="625425" cy="274875"/>
            </a:xfrm>
            <a:custGeom>
              <a:avLst/>
              <a:gdLst/>
              <a:ahLst/>
              <a:cxnLst/>
              <a:rect l="l" t="t" r="r" b="b"/>
              <a:pathLst>
                <a:path w="25017" h="10995" extrusionOk="0">
                  <a:moveTo>
                    <a:pt x="24546" y="1"/>
                  </a:moveTo>
                  <a:cubicBezTo>
                    <a:pt x="24362" y="1"/>
                    <a:pt x="24183" y="98"/>
                    <a:pt x="24156" y="315"/>
                  </a:cubicBezTo>
                  <a:cubicBezTo>
                    <a:pt x="23667" y="3681"/>
                    <a:pt x="20882" y="6006"/>
                    <a:pt x="17792" y="7077"/>
                  </a:cubicBezTo>
                  <a:cubicBezTo>
                    <a:pt x="14060" y="8331"/>
                    <a:pt x="10113" y="8087"/>
                    <a:pt x="6258" y="8607"/>
                  </a:cubicBezTo>
                  <a:cubicBezTo>
                    <a:pt x="4147" y="8913"/>
                    <a:pt x="2127" y="9433"/>
                    <a:pt x="261" y="10504"/>
                  </a:cubicBezTo>
                  <a:cubicBezTo>
                    <a:pt x="0" y="10660"/>
                    <a:pt x="162" y="10995"/>
                    <a:pt x="405" y="10995"/>
                  </a:cubicBezTo>
                  <a:cubicBezTo>
                    <a:pt x="447" y="10995"/>
                    <a:pt x="491" y="10985"/>
                    <a:pt x="536" y="10963"/>
                  </a:cubicBezTo>
                  <a:cubicBezTo>
                    <a:pt x="7420" y="7505"/>
                    <a:pt x="16660" y="10993"/>
                    <a:pt x="22535" y="5180"/>
                  </a:cubicBezTo>
                  <a:cubicBezTo>
                    <a:pt x="23850" y="3895"/>
                    <a:pt x="24799" y="2243"/>
                    <a:pt x="24982" y="407"/>
                  </a:cubicBezTo>
                  <a:cubicBezTo>
                    <a:pt x="25016" y="152"/>
                    <a:pt x="24776" y="1"/>
                    <a:pt x="245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829;p65">
              <a:extLst>
                <a:ext uri="{FF2B5EF4-FFF2-40B4-BE49-F238E27FC236}">
                  <a16:creationId xmlns:a16="http://schemas.microsoft.com/office/drawing/2014/main" id="{9718616A-E0EA-1F45-4BA1-9DFBF99988E9}"/>
                </a:ext>
              </a:extLst>
            </p:cNvPr>
            <p:cNvSpPr/>
            <p:nvPr/>
          </p:nvSpPr>
          <p:spPr>
            <a:xfrm>
              <a:off x="3823900" y="2429225"/>
              <a:ext cx="293975" cy="436900"/>
            </a:xfrm>
            <a:custGeom>
              <a:avLst/>
              <a:gdLst/>
              <a:ahLst/>
              <a:cxnLst/>
              <a:rect l="l" t="t" r="r" b="b"/>
              <a:pathLst>
                <a:path w="11759" h="17476" extrusionOk="0">
                  <a:moveTo>
                    <a:pt x="10927" y="0"/>
                  </a:moveTo>
                  <a:cubicBezTo>
                    <a:pt x="10710" y="0"/>
                    <a:pt x="10505" y="189"/>
                    <a:pt x="10566" y="472"/>
                  </a:cubicBezTo>
                  <a:cubicBezTo>
                    <a:pt x="10627" y="900"/>
                    <a:pt x="10810" y="1298"/>
                    <a:pt x="10841" y="1757"/>
                  </a:cubicBezTo>
                  <a:cubicBezTo>
                    <a:pt x="10871" y="2124"/>
                    <a:pt x="10841" y="2522"/>
                    <a:pt x="10780" y="2919"/>
                  </a:cubicBezTo>
                  <a:cubicBezTo>
                    <a:pt x="10627" y="3684"/>
                    <a:pt x="10290" y="4418"/>
                    <a:pt x="9892" y="5092"/>
                  </a:cubicBezTo>
                  <a:cubicBezTo>
                    <a:pt x="9036" y="6530"/>
                    <a:pt x="7934" y="7876"/>
                    <a:pt x="6894" y="9191"/>
                  </a:cubicBezTo>
                  <a:cubicBezTo>
                    <a:pt x="5823" y="10538"/>
                    <a:pt x="4722" y="11853"/>
                    <a:pt x="3590" y="13169"/>
                  </a:cubicBezTo>
                  <a:cubicBezTo>
                    <a:pt x="2458" y="14454"/>
                    <a:pt x="1203" y="15678"/>
                    <a:pt x="163" y="17024"/>
                  </a:cubicBezTo>
                  <a:cubicBezTo>
                    <a:pt x="1" y="17232"/>
                    <a:pt x="137" y="17476"/>
                    <a:pt x="332" y="17476"/>
                  </a:cubicBezTo>
                  <a:cubicBezTo>
                    <a:pt x="394" y="17476"/>
                    <a:pt x="463" y="17451"/>
                    <a:pt x="530" y="17391"/>
                  </a:cubicBezTo>
                  <a:cubicBezTo>
                    <a:pt x="1968" y="16259"/>
                    <a:pt x="3192" y="14821"/>
                    <a:pt x="4385" y="13444"/>
                  </a:cubicBezTo>
                  <a:cubicBezTo>
                    <a:pt x="5640" y="12067"/>
                    <a:pt x="6833" y="10629"/>
                    <a:pt x="7995" y="9161"/>
                  </a:cubicBezTo>
                  <a:cubicBezTo>
                    <a:pt x="9066" y="7815"/>
                    <a:pt x="10229" y="6438"/>
                    <a:pt x="10994" y="4847"/>
                  </a:cubicBezTo>
                  <a:cubicBezTo>
                    <a:pt x="11361" y="4113"/>
                    <a:pt x="11606" y="3348"/>
                    <a:pt x="11667" y="2552"/>
                  </a:cubicBezTo>
                  <a:cubicBezTo>
                    <a:pt x="11759" y="1818"/>
                    <a:pt x="11728" y="808"/>
                    <a:pt x="11239" y="166"/>
                  </a:cubicBezTo>
                  <a:cubicBezTo>
                    <a:pt x="11155" y="51"/>
                    <a:pt x="11040" y="0"/>
                    <a:pt x="109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830;p65">
              <a:extLst>
                <a:ext uri="{FF2B5EF4-FFF2-40B4-BE49-F238E27FC236}">
                  <a16:creationId xmlns:a16="http://schemas.microsoft.com/office/drawing/2014/main" id="{46D2FE23-CBBD-F294-C77C-46181EFFBC01}"/>
                </a:ext>
              </a:extLst>
            </p:cNvPr>
            <p:cNvSpPr/>
            <p:nvPr/>
          </p:nvSpPr>
          <p:spPr>
            <a:xfrm>
              <a:off x="4951275" y="3363775"/>
              <a:ext cx="486625" cy="83175"/>
            </a:xfrm>
            <a:custGeom>
              <a:avLst/>
              <a:gdLst/>
              <a:ahLst/>
              <a:cxnLst/>
              <a:rect l="l" t="t" r="r" b="b"/>
              <a:pathLst>
                <a:path w="19465" h="3327" extrusionOk="0">
                  <a:moveTo>
                    <a:pt x="18785" y="0"/>
                  </a:moveTo>
                  <a:cubicBezTo>
                    <a:pt x="18720" y="0"/>
                    <a:pt x="18653" y="15"/>
                    <a:pt x="18584" y="49"/>
                  </a:cubicBezTo>
                  <a:cubicBezTo>
                    <a:pt x="15770" y="1457"/>
                    <a:pt x="12741" y="2313"/>
                    <a:pt x="9589" y="2497"/>
                  </a:cubicBezTo>
                  <a:cubicBezTo>
                    <a:pt x="9221" y="2511"/>
                    <a:pt x="8853" y="2519"/>
                    <a:pt x="8484" y="2519"/>
                  </a:cubicBezTo>
                  <a:cubicBezTo>
                    <a:pt x="7292" y="2519"/>
                    <a:pt x="6100" y="2439"/>
                    <a:pt x="4908" y="2252"/>
                  </a:cubicBezTo>
                  <a:cubicBezTo>
                    <a:pt x="3378" y="2007"/>
                    <a:pt x="1910" y="1487"/>
                    <a:pt x="411" y="1120"/>
                  </a:cubicBezTo>
                  <a:cubicBezTo>
                    <a:pt x="392" y="1115"/>
                    <a:pt x="374" y="1113"/>
                    <a:pt x="356" y="1113"/>
                  </a:cubicBezTo>
                  <a:cubicBezTo>
                    <a:pt x="140" y="1113"/>
                    <a:pt x="1" y="1435"/>
                    <a:pt x="227" y="1548"/>
                  </a:cubicBezTo>
                  <a:cubicBezTo>
                    <a:pt x="1604" y="2344"/>
                    <a:pt x="3317" y="2742"/>
                    <a:pt x="4847" y="3017"/>
                  </a:cubicBezTo>
                  <a:cubicBezTo>
                    <a:pt x="6040" y="3224"/>
                    <a:pt x="7251" y="3327"/>
                    <a:pt x="8465" y="3327"/>
                  </a:cubicBezTo>
                  <a:cubicBezTo>
                    <a:pt x="8870" y="3327"/>
                    <a:pt x="9276" y="3315"/>
                    <a:pt x="9681" y="3292"/>
                  </a:cubicBezTo>
                  <a:cubicBezTo>
                    <a:pt x="12894" y="3139"/>
                    <a:pt x="16167" y="2344"/>
                    <a:pt x="19043" y="814"/>
                  </a:cubicBezTo>
                  <a:cubicBezTo>
                    <a:pt x="19465" y="577"/>
                    <a:pt x="19183" y="0"/>
                    <a:pt x="187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831;p65">
              <a:extLst>
                <a:ext uri="{FF2B5EF4-FFF2-40B4-BE49-F238E27FC236}">
                  <a16:creationId xmlns:a16="http://schemas.microsoft.com/office/drawing/2014/main" id="{C72EA365-02AC-0689-23E0-09A5251CBF14}"/>
                </a:ext>
              </a:extLst>
            </p:cNvPr>
            <p:cNvSpPr/>
            <p:nvPr/>
          </p:nvSpPr>
          <p:spPr>
            <a:xfrm>
              <a:off x="5358200" y="3260400"/>
              <a:ext cx="600775" cy="200125"/>
            </a:xfrm>
            <a:custGeom>
              <a:avLst/>
              <a:gdLst/>
              <a:ahLst/>
              <a:cxnLst/>
              <a:rect l="l" t="t" r="r" b="b"/>
              <a:pathLst>
                <a:path w="24031" h="8005" extrusionOk="0">
                  <a:moveTo>
                    <a:pt x="22198" y="0"/>
                  </a:moveTo>
                  <a:cubicBezTo>
                    <a:pt x="21879" y="0"/>
                    <a:pt x="21609" y="432"/>
                    <a:pt x="21889" y="758"/>
                  </a:cubicBezTo>
                  <a:cubicBezTo>
                    <a:pt x="23051" y="2104"/>
                    <a:pt x="22439" y="4123"/>
                    <a:pt x="21185" y="5194"/>
                  </a:cubicBezTo>
                  <a:cubicBezTo>
                    <a:pt x="19808" y="6418"/>
                    <a:pt x="17789" y="6815"/>
                    <a:pt x="16014" y="7030"/>
                  </a:cubicBezTo>
                  <a:cubicBezTo>
                    <a:pt x="15356" y="7103"/>
                    <a:pt x="14696" y="7139"/>
                    <a:pt x="14037" y="7139"/>
                  </a:cubicBezTo>
                  <a:cubicBezTo>
                    <a:pt x="11110" y="7139"/>
                    <a:pt x="8203" y="6431"/>
                    <a:pt x="5581" y="5133"/>
                  </a:cubicBezTo>
                  <a:cubicBezTo>
                    <a:pt x="3745" y="4215"/>
                    <a:pt x="2063" y="3022"/>
                    <a:pt x="563" y="1614"/>
                  </a:cubicBezTo>
                  <a:cubicBezTo>
                    <a:pt x="500" y="1558"/>
                    <a:pt x="433" y="1534"/>
                    <a:pt x="371" y="1534"/>
                  </a:cubicBezTo>
                  <a:cubicBezTo>
                    <a:pt x="162" y="1534"/>
                    <a:pt x="1" y="1800"/>
                    <a:pt x="166" y="2012"/>
                  </a:cubicBezTo>
                  <a:cubicBezTo>
                    <a:pt x="2797" y="5072"/>
                    <a:pt x="6621" y="6999"/>
                    <a:pt x="10568" y="7703"/>
                  </a:cubicBezTo>
                  <a:cubicBezTo>
                    <a:pt x="11727" y="7902"/>
                    <a:pt x="12907" y="8005"/>
                    <a:pt x="14083" y="8005"/>
                  </a:cubicBezTo>
                  <a:cubicBezTo>
                    <a:pt x="14894" y="8005"/>
                    <a:pt x="15704" y="7956"/>
                    <a:pt x="16504" y="7856"/>
                  </a:cubicBezTo>
                  <a:cubicBezTo>
                    <a:pt x="18462" y="7580"/>
                    <a:pt x="20604" y="7060"/>
                    <a:pt x="22042" y="5622"/>
                  </a:cubicBezTo>
                  <a:cubicBezTo>
                    <a:pt x="23480" y="4245"/>
                    <a:pt x="24030" y="1675"/>
                    <a:pt x="22501" y="146"/>
                  </a:cubicBezTo>
                  <a:cubicBezTo>
                    <a:pt x="22405" y="43"/>
                    <a:pt x="22299" y="0"/>
                    <a:pt x="22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32;p65">
              <a:extLst>
                <a:ext uri="{FF2B5EF4-FFF2-40B4-BE49-F238E27FC236}">
                  <a16:creationId xmlns:a16="http://schemas.microsoft.com/office/drawing/2014/main" id="{636BDDAD-801B-02B0-85D5-4F3B86CCA298}"/>
                </a:ext>
              </a:extLst>
            </p:cNvPr>
            <p:cNvSpPr/>
            <p:nvPr/>
          </p:nvSpPr>
          <p:spPr>
            <a:xfrm>
              <a:off x="5699650" y="2871300"/>
              <a:ext cx="242825" cy="408225"/>
            </a:xfrm>
            <a:custGeom>
              <a:avLst/>
              <a:gdLst/>
              <a:ahLst/>
              <a:cxnLst/>
              <a:rect l="l" t="t" r="r" b="b"/>
              <a:pathLst>
                <a:path w="9713" h="16329" extrusionOk="0">
                  <a:moveTo>
                    <a:pt x="1186" y="0"/>
                  </a:moveTo>
                  <a:cubicBezTo>
                    <a:pt x="1008" y="0"/>
                    <a:pt x="836" y="90"/>
                    <a:pt x="796" y="289"/>
                  </a:cubicBezTo>
                  <a:cubicBezTo>
                    <a:pt x="0" y="5307"/>
                    <a:pt x="2050" y="10631"/>
                    <a:pt x="5752" y="14057"/>
                  </a:cubicBezTo>
                  <a:cubicBezTo>
                    <a:pt x="6701" y="14945"/>
                    <a:pt x="7955" y="15985"/>
                    <a:pt x="9271" y="16322"/>
                  </a:cubicBezTo>
                  <a:cubicBezTo>
                    <a:pt x="9291" y="16327"/>
                    <a:pt x="9311" y="16329"/>
                    <a:pt x="9330" y="16329"/>
                  </a:cubicBezTo>
                  <a:cubicBezTo>
                    <a:pt x="9548" y="16329"/>
                    <a:pt x="9712" y="16031"/>
                    <a:pt x="9516" y="15863"/>
                  </a:cubicBezTo>
                  <a:cubicBezTo>
                    <a:pt x="8598" y="15128"/>
                    <a:pt x="7558" y="14578"/>
                    <a:pt x="6670" y="13782"/>
                  </a:cubicBezTo>
                  <a:cubicBezTo>
                    <a:pt x="5783" y="12987"/>
                    <a:pt x="4957" y="12099"/>
                    <a:pt x="4284" y="11120"/>
                  </a:cubicBezTo>
                  <a:cubicBezTo>
                    <a:pt x="2907" y="9132"/>
                    <a:pt x="1959" y="6867"/>
                    <a:pt x="1622" y="4450"/>
                  </a:cubicBezTo>
                  <a:cubicBezTo>
                    <a:pt x="1438" y="3104"/>
                    <a:pt x="1469" y="1758"/>
                    <a:pt x="1622" y="412"/>
                  </a:cubicBezTo>
                  <a:cubicBezTo>
                    <a:pt x="1657" y="152"/>
                    <a:pt x="1417" y="0"/>
                    <a:pt x="11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833;p65">
              <a:extLst>
                <a:ext uri="{FF2B5EF4-FFF2-40B4-BE49-F238E27FC236}">
                  <a16:creationId xmlns:a16="http://schemas.microsoft.com/office/drawing/2014/main" id="{20658B83-CDDF-07B0-2A47-4B656C517996}"/>
                </a:ext>
              </a:extLst>
            </p:cNvPr>
            <p:cNvSpPr/>
            <p:nvPr/>
          </p:nvSpPr>
          <p:spPr>
            <a:xfrm>
              <a:off x="5917650" y="3260975"/>
              <a:ext cx="20675" cy="53700"/>
            </a:xfrm>
            <a:custGeom>
              <a:avLst/>
              <a:gdLst/>
              <a:ahLst/>
              <a:cxnLst/>
              <a:rect l="l" t="t" r="r" b="b"/>
              <a:pathLst>
                <a:path w="827" h="2148" extrusionOk="0">
                  <a:moveTo>
                    <a:pt x="275" y="0"/>
                  </a:moveTo>
                  <a:cubicBezTo>
                    <a:pt x="123" y="31"/>
                    <a:pt x="0" y="153"/>
                    <a:pt x="0" y="306"/>
                  </a:cubicBezTo>
                  <a:cubicBezTo>
                    <a:pt x="31" y="857"/>
                    <a:pt x="61" y="1408"/>
                    <a:pt x="214" y="1928"/>
                  </a:cubicBezTo>
                  <a:cubicBezTo>
                    <a:pt x="241" y="2061"/>
                    <a:pt x="360" y="2148"/>
                    <a:pt x="492" y="2148"/>
                  </a:cubicBezTo>
                  <a:cubicBezTo>
                    <a:pt x="511" y="2148"/>
                    <a:pt x="531" y="2146"/>
                    <a:pt x="551" y="2142"/>
                  </a:cubicBezTo>
                  <a:cubicBezTo>
                    <a:pt x="704" y="2111"/>
                    <a:pt x="796" y="1989"/>
                    <a:pt x="796" y="1836"/>
                  </a:cubicBezTo>
                  <a:cubicBezTo>
                    <a:pt x="826" y="1316"/>
                    <a:pt x="734" y="765"/>
                    <a:pt x="612" y="245"/>
                  </a:cubicBezTo>
                  <a:cubicBezTo>
                    <a:pt x="581" y="92"/>
                    <a:pt x="428" y="0"/>
                    <a:pt x="2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1834;p65">
              <a:extLst>
                <a:ext uri="{FF2B5EF4-FFF2-40B4-BE49-F238E27FC236}">
                  <a16:creationId xmlns:a16="http://schemas.microsoft.com/office/drawing/2014/main" id="{D2BE96F6-C782-596B-541E-29613B5F12DD}"/>
                </a:ext>
              </a:extLst>
            </p:cNvPr>
            <p:cNvSpPr/>
            <p:nvPr/>
          </p:nvSpPr>
          <p:spPr>
            <a:xfrm>
              <a:off x="5913850" y="2650525"/>
              <a:ext cx="255475" cy="750400"/>
            </a:xfrm>
            <a:custGeom>
              <a:avLst/>
              <a:gdLst/>
              <a:ahLst/>
              <a:cxnLst/>
              <a:rect l="l" t="t" r="r" b="b"/>
              <a:pathLst>
                <a:path w="10219" h="30016" extrusionOk="0">
                  <a:moveTo>
                    <a:pt x="4791" y="0"/>
                  </a:moveTo>
                  <a:cubicBezTo>
                    <a:pt x="4362" y="0"/>
                    <a:pt x="4219" y="729"/>
                    <a:pt x="4711" y="921"/>
                  </a:cubicBezTo>
                  <a:cubicBezTo>
                    <a:pt x="6700" y="1747"/>
                    <a:pt x="7648" y="3980"/>
                    <a:pt x="7923" y="5969"/>
                  </a:cubicBezTo>
                  <a:cubicBezTo>
                    <a:pt x="8076" y="7376"/>
                    <a:pt x="8015" y="8753"/>
                    <a:pt x="7954" y="10161"/>
                  </a:cubicBezTo>
                  <a:cubicBezTo>
                    <a:pt x="7893" y="11537"/>
                    <a:pt x="7923" y="12914"/>
                    <a:pt x="8107" y="14322"/>
                  </a:cubicBezTo>
                  <a:cubicBezTo>
                    <a:pt x="8413" y="16922"/>
                    <a:pt x="9086" y="19523"/>
                    <a:pt x="8994" y="22154"/>
                  </a:cubicBezTo>
                  <a:cubicBezTo>
                    <a:pt x="8933" y="24265"/>
                    <a:pt x="8321" y="26621"/>
                    <a:pt x="6608" y="28029"/>
                  </a:cubicBezTo>
                  <a:cubicBezTo>
                    <a:pt x="5721" y="28765"/>
                    <a:pt x="4513" y="29209"/>
                    <a:pt x="3335" y="29209"/>
                  </a:cubicBezTo>
                  <a:cubicBezTo>
                    <a:pt x="2360" y="29209"/>
                    <a:pt x="1407" y="28905"/>
                    <a:pt x="672" y="28212"/>
                  </a:cubicBezTo>
                  <a:cubicBezTo>
                    <a:pt x="603" y="28150"/>
                    <a:pt x="528" y="28124"/>
                    <a:pt x="456" y="28124"/>
                  </a:cubicBezTo>
                  <a:cubicBezTo>
                    <a:pt x="209" y="28124"/>
                    <a:pt x="0" y="28434"/>
                    <a:pt x="213" y="28671"/>
                  </a:cubicBezTo>
                  <a:cubicBezTo>
                    <a:pt x="1061" y="29609"/>
                    <a:pt x="2238" y="30015"/>
                    <a:pt x="3444" y="30015"/>
                  </a:cubicBezTo>
                  <a:cubicBezTo>
                    <a:pt x="4284" y="30015"/>
                    <a:pt x="5138" y="29818"/>
                    <a:pt x="5904" y="29467"/>
                  </a:cubicBezTo>
                  <a:cubicBezTo>
                    <a:pt x="8076" y="28487"/>
                    <a:pt x="9270" y="26254"/>
                    <a:pt x="9698" y="23990"/>
                  </a:cubicBezTo>
                  <a:cubicBezTo>
                    <a:pt x="10218" y="21206"/>
                    <a:pt x="9637" y="18421"/>
                    <a:pt x="9208" y="15637"/>
                  </a:cubicBezTo>
                  <a:cubicBezTo>
                    <a:pt x="8964" y="14107"/>
                    <a:pt x="8811" y="12547"/>
                    <a:pt x="8841" y="10987"/>
                  </a:cubicBezTo>
                  <a:cubicBezTo>
                    <a:pt x="8902" y="9457"/>
                    <a:pt x="9025" y="7897"/>
                    <a:pt x="8872" y="6336"/>
                  </a:cubicBezTo>
                  <a:cubicBezTo>
                    <a:pt x="8658" y="3766"/>
                    <a:pt x="7495" y="1074"/>
                    <a:pt x="4956" y="33"/>
                  </a:cubicBezTo>
                  <a:cubicBezTo>
                    <a:pt x="4897" y="11"/>
                    <a:pt x="4842" y="0"/>
                    <a:pt x="47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835;p65">
              <a:extLst>
                <a:ext uri="{FF2B5EF4-FFF2-40B4-BE49-F238E27FC236}">
                  <a16:creationId xmlns:a16="http://schemas.microsoft.com/office/drawing/2014/main" id="{D1488B76-8EEC-2D37-591F-75FCBF10AA45}"/>
                </a:ext>
              </a:extLst>
            </p:cNvPr>
            <p:cNvSpPr/>
            <p:nvPr/>
          </p:nvSpPr>
          <p:spPr>
            <a:xfrm>
              <a:off x="5871225" y="2257875"/>
              <a:ext cx="204000" cy="430575"/>
            </a:xfrm>
            <a:custGeom>
              <a:avLst/>
              <a:gdLst/>
              <a:ahLst/>
              <a:cxnLst/>
              <a:rect l="l" t="t" r="r" b="b"/>
              <a:pathLst>
                <a:path w="8160" h="17223" extrusionOk="0">
                  <a:moveTo>
                    <a:pt x="609" y="0"/>
                  </a:moveTo>
                  <a:cubicBezTo>
                    <a:pt x="147" y="0"/>
                    <a:pt x="1" y="669"/>
                    <a:pt x="511" y="839"/>
                  </a:cubicBezTo>
                  <a:cubicBezTo>
                    <a:pt x="1857" y="1298"/>
                    <a:pt x="3050" y="1941"/>
                    <a:pt x="4060" y="2981"/>
                  </a:cubicBezTo>
                  <a:cubicBezTo>
                    <a:pt x="5039" y="3991"/>
                    <a:pt x="5835" y="5245"/>
                    <a:pt x="6324" y="6561"/>
                  </a:cubicBezTo>
                  <a:cubicBezTo>
                    <a:pt x="6967" y="8152"/>
                    <a:pt x="7211" y="9896"/>
                    <a:pt x="7273" y="11609"/>
                  </a:cubicBezTo>
                  <a:cubicBezTo>
                    <a:pt x="7303" y="12496"/>
                    <a:pt x="7303" y="13384"/>
                    <a:pt x="7242" y="14271"/>
                  </a:cubicBezTo>
                  <a:cubicBezTo>
                    <a:pt x="7211" y="15158"/>
                    <a:pt x="7089" y="16045"/>
                    <a:pt x="7089" y="16933"/>
                  </a:cubicBezTo>
                  <a:cubicBezTo>
                    <a:pt x="7089" y="17121"/>
                    <a:pt x="7242" y="17223"/>
                    <a:pt x="7388" y="17223"/>
                  </a:cubicBezTo>
                  <a:cubicBezTo>
                    <a:pt x="7502" y="17223"/>
                    <a:pt x="7613" y="17159"/>
                    <a:pt x="7640" y="17024"/>
                  </a:cubicBezTo>
                  <a:cubicBezTo>
                    <a:pt x="8037" y="15586"/>
                    <a:pt x="8099" y="14026"/>
                    <a:pt x="8129" y="12588"/>
                  </a:cubicBezTo>
                  <a:cubicBezTo>
                    <a:pt x="8160" y="11089"/>
                    <a:pt x="8068" y="9590"/>
                    <a:pt x="7731" y="8152"/>
                  </a:cubicBezTo>
                  <a:cubicBezTo>
                    <a:pt x="7211" y="5765"/>
                    <a:pt x="6018" y="3471"/>
                    <a:pt x="4182" y="1849"/>
                  </a:cubicBezTo>
                  <a:cubicBezTo>
                    <a:pt x="3203" y="992"/>
                    <a:pt x="2010" y="258"/>
                    <a:pt x="725" y="13"/>
                  </a:cubicBezTo>
                  <a:cubicBezTo>
                    <a:pt x="685" y="4"/>
                    <a:pt x="646" y="0"/>
                    <a:pt x="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836;p65">
              <a:extLst>
                <a:ext uri="{FF2B5EF4-FFF2-40B4-BE49-F238E27FC236}">
                  <a16:creationId xmlns:a16="http://schemas.microsoft.com/office/drawing/2014/main" id="{9E4FE1F2-16C2-0104-341A-B0AB016A0CB1}"/>
                </a:ext>
              </a:extLst>
            </p:cNvPr>
            <p:cNvSpPr/>
            <p:nvPr/>
          </p:nvSpPr>
          <p:spPr>
            <a:xfrm>
              <a:off x="5741275" y="1960625"/>
              <a:ext cx="197050" cy="324800"/>
            </a:xfrm>
            <a:custGeom>
              <a:avLst/>
              <a:gdLst/>
              <a:ahLst/>
              <a:cxnLst/>
              <a:rect l="l" t="t" r="r" b="b"/>
              <a:pathLst>
                <a:path w="7882" h="12992" extrusionOk="0">
                  <a:moveTo>
                    <a:pt x="479" y="1"/>
                  </a:moveTo>
                  <a:cubicBezTo>
                    <a:pt x="129" y="1"/>
                    <a:pt x="0" y="550"/>
                    <a:pt x="324" y="766"/>
                  </a:cubicBezTo>
                  <a:cubicBezTo>
                    <a:pt x="814" y="1103"/>
                    <a:pt x="1364" y="1378"/>
                    <a:pt x="1823" y="1745"/>
                  </a:cubicBezTo>
                  <a:cubicBezTo>
                    <a:pt x="2313" y="2082"/>
                    <a:pt x="2772" y="2510"/>
                    <a:pt x="3200" y="2939"/>
                  </a:cubicBezTo>
                  <a:cubicBezTo>
                    <a:pt x="4026" y="3795"/>
                    <a:pt x="4730" y="4744"/>
                    <a:pt x="5281" y="5784"/>
                  </a:cubicBezTo>
                  <a:cubicBezTo>
                    <a:pt x="5862" y="6824"/>
                    <a:pt x="6260" y="7956"/>
                    <a:pt x="6504" y="9119"/>
                  </a:cubicBezTo>
                  <a:cubicBezTo>
                    <a:pt x="6749" y="10312"/>
                    <a:pt x="6749" y="11506"/>
                    <a:pt x="6749" y="12729"/>
                  </a:cubicBezTo>
                  <a:cubicBezTo>
                    <a:pt x="6749" y="12897"/>
                    <a:pt x="6888" y="12992"/>
                    <a:pt x="7028" y="12992"/>
                  </a:cubicBezTo>
                  <a:cubicBezTo>
                    <a:pt x="7143" y="12992"/>
                    <a:pt x="7259" y="12928"/>
                    <a:pt x="7300" y="12791"/>
                  </a:cubicBezTo>
                  <a:cubicBezTo>
                    <a:pt x="7881" y="10343"/>
                    <a:pt x="7147" y="7559"/>
                    <a:pt x="6015" y="5356"/>
                  </a:cubicBezTo>
                  <a:cubicBezTo>
                    <a:pt x="5434" y="4224"/>
                    <a:pt x="4669" y="3183"/>
                    <a:pt x="3781" y="2266"/>
                  </a:cubicBezTo>
                  <a:cubicBezTo>
                    <a:pt x="2894" y="1378"/>
                    <a:pt x="1823" y="460"/>
                    <a:pt x="630" y="32"/>
                  </a:cubicBezTo>
                  <a:cubicBezTo>
                    <a:pt x="576" y="11"/>
                    <a:pt x="526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837;p65">
              <a:extLst>
                <a:ext uri="{FF2B5EF4-FFF2-40B4-BE49-F238E27FC236}">
                  <a16:creationId xmlns:a16="http://schemas.microsoft.com/office/drawing/2014/main" id="{8295435C-E514-31E5-4A88-D5D11F3E1180}"/>
                </a:ext>
              </a:extLst>
            </p:cNvPr>
            <p:cNvSpPr/>
            <p:nvPr/>
          </p:nvSpPr>
          <p:spPr>
            <a:xfrm>
              <a:off x="5214700" y="2206375"/>
              <a:ext cx="654025" cy="555900"/>
            </a:xfrm>
            <a:custGeom>
              <a:avLst/>
              <a:gdLst/>
              <a:ahLst/>
              <a:cxnLst/>
              <a:rect l="l" t="t" r="r" b="b"/>
              <a:pathLst>
                <a:path w="26161" h="22236" extrusionOk="0">
                  <a:moveTo>
                    <a:pt x="605" y="0"/>
                  </a:moveTo>
                  <a:cubicBezTo>
                    <a:pt x="391" y="0"/>
                    <a:pt x="169" y="130"/>
                    <a:pt x="154" y="391"/>
                  </a:cubicBezTo>
                  <a:cubicBezTo>
                    <a:pt x="1" y="2624"/>
                    <a:pt x="1561" y="4460"/>
                    <a:pt x="3366" y="5531"/>
                  </a:cubicBezTo>
                  <a:cubicBezTo>
                    <a:pt x="5447" y="6816"/>
                    <a:pt x="7986" y="7091"/>
                    <a:pt x="10220" y="8009"/>
                  </a:cubicBezTo>
                  <a:cubicBezTo>
                    <a:pt x="14778" y="9845"/>
                    <a:pt x="16584" y="14740"/>
                    <a:pt x="19551" y="18258"/>
                  </a:cubicBezTo>
                  <a:cubicBezTo>
                    <a:pt x="20347" y="19237"/>
                    <a:pt x="21265" y="20125"/>
                    <a:pt x="22305" y="20859"/>
                  </a:cubicBezTo>
                  <a:cubicBezTo>
                    <a:pt x="23315" y="21563"/>
                    <a:pt x="24538" y="22205"/>
                    <a:pt x="25793" y="22236"/>
                  </a:cubicBezTo>
                  <a:cubicBezTo>
                    <a:pt x="26129" y="22236"/>
                    <a:pt x="26160" y="21777"/>
                    <a:pt x="25885" y="21655"/>
                  </a:cubicBezTo>
                  <a:cubicBezTo>
                    <a:pt x="24814" y="21257"/>
                    <a:pt x="23774" y="20920"/>
                    <a:pt x="22825" y="20278"/>
                  </a:cubicBezTo>
                  <a:cubicBezTo>
                    <a:pt x="21938" y="19635"/>
                    <a:pt x="21142" y="18870"/>
                    <a:pt x="20408" y="18044"/>
                  </a:cubicBezTo>
                  <a:cubicBezTo>
                    <a:pt x="18939" y="16361"/>
                    <a:pt x="17838" y="14434"/>
                    <a:pt x="16584" y="12629"/>
                  </a:cubicBezTo>
                  <a:cubicBezTo>
                    <a:pt x="15329" y="10854"/>
                    <a:pt x="13922" y="9110"/>
                    <a:pt x="12055" y="7978"/>
                  </a:cubicBezTo>
                  <a:cubicBezTo>
                    <a:pt x="9975" y="6724"/>
                    <a:pt x="7527" y="6387"/>
                    <a:pt x="5294" y="5531"/>
                  </a:cubicBezTo>
                  <a:cubicBezTo>
                    <a:pt x="3152" y="4704"/>
                    <a:pt x="827" y="2930"/>
                    <a:pt x="1010" y="391"/>
                  </a:cubicBezTo>
                  <a:cubicBezTo>
                    <a:pt x="1026" y="130"/>
                    <a:pt x="819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838;p65">
              <a:extLst>
                <a:ext uri="{FF2B5EF4-FFF2-40B4-BE49-F238E27FC236}">
                  <a16:creationId xmlns:a16="http://schemas.microsoft.com/office/drawing/2014/main" id="{C70D4A97-18FA-AAD3-63E6-068BB8547227}"/>
                </a:ext>
              </a:extLst>
            </p:cNvPr>
            <p:cNvSpPr/>
            <p:nvPr/>
          </p:nvSpPr>
          <p:spPr>
            <a:xfrm>
              <a:off x="5099450" y="2244725"/>
              <a:ext cx="149700" cy="264425"/>
            </a:xfrm>
            <a:custGeom>
              <a:avLst/>
              <a:gdLst/>
              <a:ahLst/>
              <a:cxnLst/>
              <a:rect l="l" t="t" r="r" b="b"/>
              <a:pathLst>
                <a:path w="5988" h="10577" extrusionOk="0">
                  <a:moveTo>
                    <a:pt x="5282" y="0"/>
                  </a:moveTo>
                  <a:cubicBezTo>
                    <a:pt x="5049" y="0"/>
                    <a:pt x="4813" y="184"/>
                    <a:pt x="4886" y="478"/>
                  </a:cubicBezTo>
                  <a:cubicBezTo>
                    <a:pt x="5039" y="968"/>
                    <a:pt x="5100" y="1427"/>
                    <a:pt x="5192" y="1916"/>
                  </a:cubicBezTo>
                  <a:cubicBezTo>
                    <a:pt x="5223" y="2191"/>
                    <a:pt x="5376" y="2559"/>
                    <a:pt x="5284" y="2834"/>
                  </a:cubicBezTo>
                  <a:cubicBezTo>
                    <a:pt x="5223" y="3048"/>
                    <a:pt x="5162" y="3140"/>
                    <a:pt x="5131" y="3385"/>
                  </a:cubicBezTo>
                  <a:cubicBezTo>
                    <a:pt x="5039" y="4425"/>
                    <a:pt x="4764" y="5435"/>
                    <a:pt x="4274" y="6352"/>
                  </a:cubicBezTo>
                  <a:cubicBezTo>
                    <a:pt x="3846" y="7148"/>
                    <a:pt x="3265" y="7852"/>
                    <a:pt x="2591" y="8464"/>
                  </a:cubicBezTo>
                  <a:cubicBezTo>
                    <a:pt x="2255" y="8800"/>
                    <a:pt x="1857" y="9075"/>
                    <a:pt x="1459" y="9351"/>
                  </a:cubicBezTo>
                  <a:cubicBezTo>
                    <a:pt x="1062" y="9596"/>
                    <a:pt x="603" y="9779"/>
                    <a:pt x="236" y="10055"/>
                  </a:cubicBezTo>
                  <a:cubicBezTo>
                    <a:pt x="1" y="10231"/>
                    <a:pt x="132" y="10576"/>
                    <a:pt x="414" y="10576"/>
                  </a:cubicBezTo>
                  <a:cubicBezTo>
                    <a:pt x="426" y="10576"/>
                    <a:pt x="438" y="10576"/>
                    <a:pt x="450" y="10575"/>
                  </a:cubicBezTo>
                  <a:cubicBezTo>
                    <a:pt x="1429" y="10452"/>
                    <a:pt x="2408" y="9687"/>
                    <a:pt x="3112" y="9075"/>
                  </a:cubicBezTo>
                  <a:cubicBezTo>
                    <a:pt x="3877" y="8372"/>
                    <a:pt x="4550" y="7546"/>
                    <a:pt x="5039" y="6628"/>
                  </a:cubicBezTo>
                  <a:cubicBezTo>
                    <a:pt x="5529" y="5649"/>
                    <a:pt x="5835" y="4547"/>
                    <a:pt x="5957" y="3476"/>
                  </a:cubicBezTo>
                  <a:cubicBezTo>
                    <a:pt x="5957" y="3323"/>
                    <a:pt x="5988" y="3170"/>
                    <a:pt x="5957" y="3018"/>
                  </a:cubicBezTo>
                  <a:cubicBezTo>
                    <a:pt x="5926" y="2926"/>
                    <a:pt x="5865" y="2865"/>
                    <a:pt x="5865" y="2773"/>
                  </a:cubicBezTo>
                  <a:cubicBezTo>
                    <a:pt x="5804" y="2528"/>
                    <a:pt x="5896" y="2253"/>
                    <a:pt x="5926" y="1977"/>
                  </a:cubicBezTo>
                  <a:cubicBezTo>
                    <a:pt x="5926" y="1427"/>
                    <a:pt x="5804" y="815"/>
                    <a:pt x="5651" y="264"/>
                  </a:cubicBezTo>
                  <a:cubicBezTo>
                    <a:pt x="5590" y="81"/>
                    <a:pt x="5437" y="0"/>
                    <a:pt x="52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839;p65">
              <a:extLst>
                <a:ext uri="{FF2B5EF4-FFF2-40B4-BE49-F238E27FC236}">
                  <a16:creationId xmlns:a16="http://schemas.microsoft.com/office/drawing/2014/main" id="{D14CA204-F6E4-00E3-3651-88A78E38CA70}"/>
                </a:ext>
              </a:extLst>
            </p:cNvPr>
            <p:cNvSpPr/>
            <p:nvPr/>
          </p:nvSpPr>
          <p:spPr>
            <a:xfrm>
              <a:off x="5528675" y="1610600"/>
              <a:ext cx="242125" cy="483925"/>
            </a:xfrm>
            <a:custGeom>
              <a:avLst/>
              <a:gdLst/>
              <a:ahLst/>
              <a:cxnLst/>
              <a:rect l="l" t="t" r="r" b="b"/>
              <a:pathLst>
                <a:path w="9685" h="19357" extrusionOk="0">
                  <a:moveTo>
                    <a:pt x="532" y="1"/>
                  </a:moveTo>
                  <a:cubicBezTo>
                    <a:pt x="220" y="1"/>
                    <a:pt x="0" y="411"/>
                    <a:pt x="231" y="693"/>
                  </a:cubicBezTo>
                  <a:cubicBezTo>
                    <a:pt x="659" y="1214"/>
                    <a:pt x="1240" y="1611"/>
                    <a:pt x="1730" y="2101"/>
                  </a:cubicBezTo>
                  <a:cubicBezTo>
                    <a:pt x="2189" y="2560"/>
                    <a:pt x="2648" y="3080"/>
                    <a:pt x="3107" y="3600"/>
                  </a:cubicBezTo>
                  <a:cubicBezTo>
                    <a:pt x="3994" y="4640"/>
                    <a:pt x="4789" y="5772"/>
                    <a:pt x="5463" y="6935"/>
                  </a:cubicBezTo>
                  <a:cubicBezTo>
                    <a:pt x="6839" y="9291"/>
                    <a:pt x="7788" y="11830"/>
                    <a:pt x="8369" y="14492"/>
                  </a:cubicBezTo>
                  <a:cubicBezTo>
                    <a:pt x="8706" y="15991"/>
                    <a:pt x="8889" y="17552"/>
                    <a:pt x="8950" y="19081"/>
                  </a:cubicBezTo>
                  <a:cubicBezTo>
                    <a:pt x="8950" y="19265"/>
                    <a:pt x="9088" y="19357"/>
                    <a:pt x="9226" y="19357"/>
                  </a:cubicBezTo>
                  <a:cubicBezTo>
                    <a:pt x="9364" y="19357"/>
                    <a:pt x="9501" y="19265"/>
                    <a:pt x="9501" y="19081"/>
                  </a:cubicBezTo>
                  <a:cubicBezTo>
                    <a:pt x="9685" y="13421"/>
                    <a:pt x="7665" y="7853"/>
                    <a:pt x="4116" y="3447"/>
                  </a:cubicBezTo>
                  <a:cubicBezTo>
                    <a:pt x="3627" y="2835"/>
                    <a:pt x="3107" y="2254"/>
                    <a:pt x="2556" y="1703"/>
                  </a:cubicBezTo>
                  <a:cubicBezTo>
                    <a:pt x="2005" y="1122"/>
                    <a:pt x="1424" y="479"/>
                    <a:pt x="720" y="51"/>
                  </a:cubicBezTo>
                  <a:cubicBezTo>
                    <a:pt x="656" y="16"/>
                    <a:pt x="59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840;p65">
              <a:extLst>
                <a:ext uri="{FF2B5EF4-FFF2-40B4-BE49-F238E27FC236}">
                  <a16:creationId xmlns:a16="http://schemas.microsoft.com/office/drawing/2014/main" id="{0D129075-AC66-9916-1495-380472A48048}"/>
                </a:ext>
              </a:extLst>
            </p:cNvPr>
            <p:cNvSpPr/>
            <p:nvPr/>
          </p:nvSpPr>
          <p:spPr>
            <a:xfrm>
              <a:off x="5092975" y="1172350"/>
              <a:ext cx="446525" cy="458575"/>
            </a:xfrm>
            <a:custGeom>
              <a:avLst/>
              <a:gdLst/>
              <a:ahLst/>
              <a:cxnLst/>
              <a:rect l="l" t="t" r="r" b="b"/>
              <a:pathLst>
                <a:path w="17861" h="18343" extrusionOk="0">
                  <a:moveTo>
                    <a:pt x="1799" y="0"/>
                  </a:moveTo>
                  <a:cubicBezTo>
                    <a:pt x="1355" y="0"/>
                    <a:pt x="906" y="72"/>
                    <a:pt x="464" y="233"/>
                  </a:cubicBezTo>
                  <a:cubicBezTo>
                    <a:pt x="1" y="424"/>
                    <a:pt x="144" y="1124"/>
                    <a:pt x="548" y="1124"/>
                  </a:cubicBezTo>
                  <a:cubicBezTo>
                    <a:pt x="598" y="1124"/>
                    <a:pt x="652" y="1113"/>
                    <a:pt x="709" y="1090"/>
                  </a:cubicBezTo>
                  <a:cubicBezTo>
                    <a:pt x="1123" y="933"/>
                    <a:pt x="1524" y="862"/>
                    <a:pt x="1912" y="862"/>
                  </a:cubicBezTo>
                  <a:cubicBezTo>
                    <a:pt x="4482" y="862"/>
                    <a:pt x="6498" y="3956"/>
                    <a:pt x="7960" y="5710"/>
                  </a:cubicBezTo>
                  <a:cubicBezTo>
                    <a:pt x="10163" y="8402"/>
                    <a:pt x="12396" y="11064"/>
                    <a:pt x="14599" y="13726"/>
                  </a:cubicBezTo>
                  <a:cubicBezTo>
                    <a:pt x="15670" y="15011"/>
                    <a:pt x="16924" y="16449"/>
                    <a:pt x="17292" y="18132"/>
                  </a:cubicBezTo>
                  <a:cubicBezTo>
                    <a:pt x="17328" y="18278"/>
                    <a:pt x="17429" y="18342"/>
                    <a:pt x="17534" y="18342"/>
                  </a:cubicBezTo>
                  <a:cubicBezTo>
                    <a:pt x="17692" y="18342"/>
                    <a:pt x="17861" y="18199"/>
                    <a:pt x="17842" y="17979"/>
                  </a:cubicBezTo>
                  <a:cubicBezTo>
                    <a:pt x="17628" y="16388"/>
                    <a:pt x="16771" y="15103"/>
                    <a:pt x="15792" y="13848"/>
                  </a:cubicBezTo>
                  <a:cubicBezTo>
                    <a:pt x="14630" y="12410"/>
                    <a:pt x="13437" y="10972"/>
                    <a:pt x="12243" y="9565"/>
                  </a:cubicBezTo>
                  <a:cubicBezTo>
                    <a:pt x="11050" y="8096"/>
                    <a:pt x="9857" y="6628"/>
                    <a:pt x="8633" y="5159"/>
                  </a:cubicBezTo>
                  <a:cubicBezTo>
                    <a:pt x="7562" y="3874"/>
                    <a:pt x="6553" y="2405"/>
                    <a:pt x="5237" y="1335"/>
                  </a:cubicBezTo>
                  <a:cubicBezTo>
                    <a:pt x="4267" y="568"/>
                    <a:pt x="3048" y="0"/>
                    <a:pt x="17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841;p65">
              <a:extLst>
                <a:ext uri="{FF2B5EF4-FFF2-40B4-BE49-F238E27FC236}">
                  <a16:creationId xmlns:a16="http://schemas.microsoft.com/office/drawing/2014/main" id="{0BA708FF-4417-B7B9-9536-0F93C85D78EB}"/>
                </a:ext>
              </a:extLst>
            </p:cNvPr>
            <p:cNvSpPr/>
            <p:nvPr/>
          </p:nvSpPr>
          <p:spPr>
            <a:xfrm>
              <a:off x="4882975" y="1034350"/>
              <a:ext cx="210850" cy="156925"/>
            </a:xfrm>
            <a:custGeom>
              <a:avLst/>
              <a:gdLst/>
              <a:ahLst/>
              <a:cxnLst/>
              <a:rect l="l" t="t" r="r" b="b"/>
              <a:pathLst>
                <a:path w="8434" h="6277" extrusionOk="0">
                  <a:moveTo>
                    <a:pt x="575" y="0"/>
                  </a:moveTo>
                  <a:cubicBezTo>
                    <a:pt x="109" y="0"/>
                    <a:pt x="1" y="737"/>
                    <a:pt x="481" y="827"/>
                  </a:cubicBezTo>
                  <a:cubicBezTo>
                    <a:pt x="2072" y="1103"/>
                    <a:pt x="3479" y="1623"/>
                    <a:pt x="4795" y="2571"/>
                  </a:cubicBezTo>
                  <a:cubicBezTo>
                    <a:pt x="6080" y="3520"/>
                    <a:pt x="7028" y="4774"/>
                    <a:pt x="7824" y="6120"/>
                  </a:cubicBezTo>
                  <a:cubicBezTo>
                    <a:pt x="7889" y="6229"/>
                    <a:pt x="7989" y="6276"/>
                    <a:pt x="8087" y="6276"/>
                  </a:cubicBezTo>
                  <a:cubicBezTo>
                    <a:pt x="8264" y="6276"/>
                    <a:pt x="8434" y="6123"/>
                    <a:pt x="8375" y="5906"/>
                  </a:cubicBezTo>
                  <a:cubicBezTo>
                    <a:pt x="7273" y="2755"/>
                    <a:pt x="3877" y="307"/>
                    <a:pt x="603" y="1"/>
                  </a:cubicBezTo>
                  <a:cubicBezTo>
                    <a:pt x="594" y="1"/>
                    <a:pt x="584" y="0"/>
                    <a:pt x="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842;p65">
              <a:extLst>
                <a:ext uri="{FF2B5EF4-FFF2-40B4-BE49-F238E27FC236}">
                  <a16:creationId xmlns:a16="http://schemas.microsoft.com/office/drawing/2014/main" id="{C0DA5ADA-FEEB-2673-342E-A1EB35357156}"/>
                </a:ext>
              </a:extLst>
            </p:cNvPr>
            <p:cNvSpPr/>
            <p:nvPr/>
          </p:nvSpPr>
          <p:spPr>
            <a:xfrm>
              <a:off x="4604250" y="954275"/>
              <a:ext cx="331325" cy="139850"/>
            </a:xfrm>
            <a:custGeom>
              <a:avLst/>
              <a:gdLst/>
              <a:ahLst/>
              <a:cxnLst/>
              <a:rect l="l" t="t" r="r" b="b"/>
              <a:pathLst>
                <a:path w="13253" h="5594" extrusionOk="0">
                  <a:moveTo>
                    <a:pt x="2829" y="0"/>
                  </a:moveTo>
                  <a:cubicBezTo>
                    <a:pt x="2060" y="0"/>
                    <a:pt x="1289" y="68"/>
                    <a:pt x="524" y="206"/>
                  </a:cubicBezTo>
                  <a:cubicBezTo>
                    <a:pt x="1" y="293"/>
                    <a:pt x="195" y="1069"/>
                    <a:pt x="687" y="1069"/>
                  </a:cubicBezTo>
                  <a:cubicBezTo>
                    <a:pt x="713" y="1069"/>
                    <a:pt x="740" y="1067"/>
                    <a:pt x="768" y="1062"/>
                  </a:cubicBezTo>
                  <a:cubicBezTo>
                    <a:pt x="1443" y="941"/>
                    <a:pt x="2123" y="882"/>
                    <a:pt x="2802" y="882"/>
                  </a:cubicBezTo>
                  <a:cubicBezTo>
                    <a:pt x="4340" y="882"/>
                    <a:pt x="5872" y="1184"/>
                    <a:pt x="7316" y="1736"/>
                  </a:cubicBezTo>
                  <a:cubicBezTo>
                    <a:pt x="8356" y="2103"/>
                    <a:pt x="9335" y="2653"/>
                    <a:pt x="10222" y="3296"/>
                  </a:cubicBezTo>
                  <a:cubicBezTo>
                    <a:pt x="11171" y="3938"/>
                    <a:pt x="11905" y="4795"/>
                    <a:pt x="12762" y="5529"/>
                  </a:cubicBezTo>
                  <a:cubicBezTo>
                    <a:pt x="12814" y="5574"/>
                    <a:pt x="12872" y="5594"/>
                    <a:pt x="12928" y="5594"/>
                  </a:cubicBezTo>
                  <a:cubicBezTo>
                    <a:pt x="13100" y="5594"/>
                    <a:pt x="13252" y="5408"/>
                    <a:pt x="13160" y="5223"/>
                  </a:cubicBezTo>
                  <a:cubicBezTo>
                    <a:pt x="12639" y="4183"/>
                    <a:pt x="11660" y="3327"/>
                    <a:pt x="10773" y="2653"/>
                  </a:cubicBezTo>
                  <a:cubicBezTo>
                    <a:pt x="9794" y="1919"/>
                    <a:pt x="8754" y="1338"/>
                    <a:pt x="7622" y="909"/>
                  </a:cubicBezTo>
                  <a:cubicBezTo>
                    <a:pt x="6083" y="307"/>
                    <a:pt x="4460" y="0"/>
                    <a:pt x="28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1843;p65">
              <a:extLst>
                <a:ext uri="{FF2B5EF4-FFF2-40B4-BE49-F238E27FC236}">
                  <a16:creationId xmlns:a16="http://schemas.microsoft.com/office/drawing/2014/main" id="{84CCC258-4EC2-480D-3564-5D117F48752C}"/>
                </a:ext>
              </a:extLst>
            </p:cNvPr>
            <p:cNvSpPr/>
            <p:nvPr/>
          </p:nvSpPr>
          <p:spPr>
            <a:xfrm>
              <a:off x="4476600" y="1896425"/>
              <a:ext cx="187625" cy="791675"/>
            </a:xfrm>
            <a:custGeom>
              <a:avLst/>
              <a:gdLst/>
              <a:ahLst/>
              <a:cxnLst/>
              <a:rect l="l" t="t" r="r" b="b"/>
              <a:pathLst>
                <a:path w="7505" h="31667" extrusionOk="0">
                  <a:moveTo>
                    <a:pt x="7035" y="1"/>
                  </a:moveTo>
                  <a:cubicBezTo>
                    <a:pt x="6911" y="1"/>
                    <a:pt x="6784" y="48"/>
                    <a:pt x="6700" y="152"/>
                  </a:cubicBezTo>
                  <a:cubicBezTo>
                    <a:pt x="6089" y="1009"/>
                    <a:pt x="5691" y="2111"/>
                    <a:pt x="5232" y="3059"/>
                  </a:cubicBezTo>
                  <a:cubicBezTo>
                    <a:pt x="4834" y="3977"/>
                    <a:pt x="4436" y="4895"/>
                    <a:pt x="4069" y="5843"/>
                  </a:cubicBezTo>
                  <a:cubicBezTo>
                    <a:pt x="3304" y="7801"/>
                    <a:pt x="2631" y="9790"/>
                    <a:pt x="2081" y="11840"/>
                  </a:cubicBezTo>
                  <a:cubicBezTo>
                    <a:pt x="1010" y="15879"/>
                    <a:pt x="337" y="20040"/>
                    <a:pt x="122" y="24231"/>
                  </a:cubicBezTo>
                  <a:cubicBezTo>
                    <a:pt x="0" y="26618"/>
                    <a:pt x="61" y="29035"/>
                    <a:pt x="337" y="31391"/>
                  </a:cubicBezTo>
                  <a:cubicBezTo>
                    <a:pt x="352" y="31574"/>
                    <a:pt x="490" y="31666"/>
                    <a:pt x="623" y="31666"/>
                  </a:cubicBezTo>
                  <a:cubicBezTo>
                    <a:pt x="757" y="31666"/>
                    <a:pt x="887" y="31574"/>
                    <a:pt x="887" y="31391"/>
                  </a:cubicBezTo>
                  <a:cubicBezTo>
                    <a:pt x="765" y="27230"/>
                    <a:pt x="857" y="23038"/>
                    <a:pt x="1499" y="18908"/>
                  </a:cubicBezTo>
                  <a:cubicBezTo>
                    <a:pt x="2111" y="14808"/>
                    <a:pt x="3151" y="10769"/>
                    <a:pt x="4620" y="6853"/>
                  </a:cubicBezTo>
                  <a:cubicBezTo>
                    <a:pt x="5018" y="5782"/>
                    <a:pt x="5446" y="4711"/>
                    <a:pt x="5936" y="3671"/>
                  </a:cubicBezTo>
                  <a:cubicBezTo>
                    <a:pt x="6395" y="2600"/>
                    <a:pt x="7037" y="1560"/>
                    <a:pt x="7404" y="458"/>
                  </a:cubicBezTo>
                  <a:cubicBezTo>
                    <a:pt x="7505" y="176"/>
                    <a:pt x="7274" y="1"/>
                    <a:pt x="70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1844;p65">
              <a:extLst>
                <a:ext uri="{FF2B5EF4-FFF2-40B4-BE49-F238E27FC236}">
                  <a16:creationId xmlns:a16="http://schemas.microsoft.com/office/drawing/2014/main" id="{5AC74796-C8D9-A8FF-E3EF-CA396C4F2161}"/>
                </a:ext>
              </a:extLst>
            </p:cNvPr>
            <p:cNvSpPr/>
            <p:nvPr/>
          </p:nvSpPr>
          <p:spPr>
            <a:xfrm>
              <a:off x="4658400" y="1901125"/>
              <a:ext cx="383550" cy="339000"/>
            </a:xfrm>
            <a:custGeom>
              <a:avLst/>
              <a:gdLst/>
              <a:ahLst/>
              <a:cxnLst/>
              <a:rect l="l" t="t" r="r" b="b"/>
              <a:pathLst>
                <a:path w="15342" h="13560" extrusionOk="0">
                  <a:moveTo>
                    <a:pt x="578" y="1"/>
                  </a:moveTo>
                  <a:cubicBezTo>
                    <a:pt x="242" y="1"/>
                    <a:pt x="0" y="545"/>
                    <a:pt x="377" y="821"/>
                  </a:cubicBezTo>
                  <a:cubicBezTo>
                    <a:pt x="1876" y="1923"/>
                    <a:pt x="3314" y="3116"/>
                    <a:pt x="4599" y="4462"/>
                  </a:cubicBezTo>
                  <a:cubicBezTo>
                    <a:pt x="5762" y="5625"/>
                    <a:pt x="6802" y="6879"/>
                    <a:pt x="7842" y="8134"/>
                  </a:cubicBezTo>
                  <a:cubicBezTo>
                    <a:pt x="9739" y="10367"/>
                    <a:pt x="11911" y="12845"/>
                    <a:pt x="14879" y="13549"/>
                  </a:cubicBezTo>
                  <a:cubicBezTo>
                    <a:pt x="14909" y="13556"/>
                    <a:pt x="14937" y="13560"/>
                    <a:pt x="14963" y="13560"/>
                  </a:cubicBezTo>
                  <a:cubicBezTo>
                    <a:pt x="15263" y="13560"/>
                    <a:pt x="15342" y="13111"/>
                    <a:pt x="15032" y="12998"/>
                  </a:cubicBezTo>
                  <a:cubicBezTo>
                    <a:pt x="12156" y="11805"/>
                    <a:pt x="10137" y="9541"/>
                    <a:pt x="8179" y="7216"/>
                  </a:cubicBezTo>
                  <a:cubicBezTo>
                    <a:pt x="7139" y="5961"/>
                    <a:pt x="6129" y="4737"/>
                    <a:pt x="4966" y="3605"/>
                  </a:cubicBezTo>
                  <a:cubicBezTo>
                    <a:pt x="3681" y="2320"/>
                    <a:pt x="2304" y="1127"/>
                    <a:pt x="805" y="87"/>
                  </a:cubicBezTo>
                  <a:cubicBezTo>
                    <a:pt x="729" y="27"/>
                    <a:pt x="651" y="1"/>
                    <a:pt x="5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1845;p65">
              <a:extLst>
                <a:ext uri="{FF2B5EF4-FFF2-40B4-BE49-F238E27FC236}">
                  <a16:creationId xmlns:a16="http://schemas.microsoft.com/office/drawing/2014/main" id="{34930E8F-4146-4AC9-B20F-F23EB82BF0EE}"/>
                </a:ext>
              </a:extLst>
            </p:cNvPr>
            <p:cNvSpPr/>
            <p:nvPr/>
          </p:nvSpPr>
          <p:spPr>
            <a:xfrm>
              <a:off x="4644100" y="1322525"/>
              <a:ext cx="109425" cy="588700"/>
            </a:xfrm>
            <a:custGeom>
              <a:avLst/>
              <a:gdLst/>
              <a:ahLst/>
              <a:cxnLst/>
              <a:rect l="l" t="t" r="r" b="b"/>
              <a:pathLst>
                <a:path w="4377" h="23548" extrusionOk="0">
                  <a:moveTo>
                    <a:pt x="3768" y="0"/>
                  </a:moveTo>
                  <a:cubicBezTo>
                    <a:pt x="3738" y="0"/>
                    <a:pt x="3705" y="3"/>
                    <a:pt x="3672" y="9"/>
                  </a:cubicBezTo>
                  <a:cubicBezTo>
                    <a:pt x="2387" y="253"/>
                    <a:pt x="1316" y="1355"/>
                    <a:pt x="765" y="2487"/>
                  </a:cubicBezTo>
                  <a:cubicBezTo>
                    <a:pt x="31" y="3925"/>
                    <a:pt x="0" y="5547"/>
                    <a:pt x="245" y="7107"/>
                  </a:cubicBezTo>
                  <a:cubicBezTo>
                    <a:pt x="521" y="8851"/>
                    <a:pt x="1224" y="10503"/>
                    <a:pt x="1683" y="12216"/>
                  </a:cubicBezTo>
                  <a:cubicBezTo>
                    <a:pt x="2203" y="13991"/>
                    <a:pt x="2326" y="15766"/>
                    <a:pt x="1959" y="17571"/>
                  </a:cubicBezTo>
                  <a:cubicBezTo>
                    <a:pt x="1775" y="18519"/>
                    <a:pt x="1469" y="19437"/>
                    <a:pt x="1133" y="20355"/>
                  </a:cubicBezTo>
                  <a:cubicBezTo>
                    <a:pt x="980" y="20814"/>
                    <a:pt x="796" y="21303"/>
                    <a:pt x="612" y="21762"/>
                  </a:cubicBezTo>
                  <a:cubicBezTo>
                    <a:pt x="521" y="21976"/>
                    <a:pt x="429" y="22191"/>
                    <a:pt x="368" y="22405"/>
                  </a:cubicBezTo>
                  <a:cubicBezTo>
                    <a:pt x="245" y="22680"/>
                    <a:pt x="245" y="22986"/>
                    <a:pt x="153" y="23261"/>
                  </a:cubicBezTo>
                  <a:cubicBezTo>
                    <a:pt x="113" y="23425"/>
                    <a:pt x="249" y="23547"/>
                    <a:pt x="389" y="23547"/>
                  </a:cubicBezTo>
                  <a:cubicBezTo>
                    <a:pt x="459" y="23547"/>
                    <a:pt x="531" y="23516"/>
                    <a:pt x="582" y="23445"/>
                  </a:cubicBezTo>
                  <a:cubicBezTo>
                    <a:pt x="796" y="23078"/>
                    <a:pt x="1041" y="22772"/>
                    <a:pt x="1194" y="22374"/>
                  </a:cubicBezTo>
                  <a:cubicBezTo>
                    <a:pt x="1377" y="22007"/>
                    <a:pt x="1561" y="21609"/>
                    <a:pt x="1714" y="21242"/>
                  </a:cubicBezTo>
                  <a:cubicBezTo>
                    <a:pt x="2050" y="20447"/>
                    <a:pt x="2326" y="19651"/>
                    <a:pt x="2571" y="18825"/>
                  </a:cubicBezTo>
                  <a:cubicBezTo>
                    <a:pt x="2999" y="17265"/>
                    <a:pt x="3182" y="15613"/>
                    <a:pt x="2968" y="14022"/>
                  </a:cubicBezTo>
                  <a:cubicBezTo>
                    <a:pt x="2540" y="10748"/>
                    <a:pt x="368" y="7505"/>
                    <a:pt x="1102" y="4139"/>
                  </a:cubicBezTo>
                  <a:cubicBezTo>
                    <a:pt x="1438" y="2579"/>
                    <a:pt x="2418" y="1355"/>
                    <a:pt x="3917" y="804"/>
                  </a:cubicBezTo>
                  <a:cubicBezTo>
                    <a:pt x="4377" y="632"/>
                    <a:pt x="4243" y="0"/>
                    <a:pt x="37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846;p65">
              <a:extLst>
                <a:ext uri="{FF2B5EF4-FFF2-40B4-BE49-F238E27FC236}">
                  <a16:creationId xmlns:a16="http://schemas.microsoft.com/office/drawing/2014/main" id="{2439589B-5845-2578-F392-C6750BB17942}"/>
                </a:ext>
              </a:extLst>
            </p:cNvPr>
            <p:cNvSpPr/>
            <p:nvPr/>
          </p:nvSpPr>
          <p:spPr>
            <a:xfrm>
              <a:off x="4013825" y="861950"/>
              <a:ext cx="592050" cy="242675"/>
            </a:xfrm>
            <a:custGeom>
              <a:avLst/>
              <a:gdLst/>
              <a:ahLst/>
              <a:cxnLst/>
              <a:rect l="l" t="t" r="r" b="b"/>
              <a:pathLst>
                <a:path w="23682" h="9707" extrusionOk="0">
                  <a:moveTo>
                    <a:pt x="18025" y="0"/>
                  </a:moveTo>
                  <a:cubicBezTo>
                    <a:pt x="16884" y="0"/>
                    <a:pt x="15718" y="156"/>
                    <a:pt x="14625" y="227"/>
                  </a:cubicBezTo>
                  <a:cubicBezTo>
                    <a:pt x="12392" y="380"/>
                    <a:pt x="10158" y="564"/>
                    <a:pt x="7894" y="717"/>
                  </a:cubicBezTo>
                  <a:cubicBezTo>
                    <a:pt x="6640" y="809"/>
                    <a:pt x="5386" y="900"/>
                    <a:pt x="4131" y="992"/>
                  </a:cubicBezTo>
                  <a:cubicBezTo>
                    <a:pt x="2907" y="1084"/>
                    <a:pt x="1622" y="1084"/>
                    <a:pt x="429" y="1329"/>
                  </a:cubicBezTo>
                  <a:cubicBezTo>
                    <a:pt x="1" y="1390"/>
                    <a:pt x="123" y="2032"/>
                    <a:pt x="521" y="2063"/>
                  </a:cubicBezTo>
                  <a:cubicBezTo>
                    <a:pt x="630" y="2066"/>
                    <a:pt x="739" y="2068"/>
                    <a:pt x="849" y="2068"/>
                  </a:cubicBezTo>
                  <a:cubicBezTo>
                    <a:pt x="1749" y="2068"/>
                    <a:pt x="2649" y="1965"/>
                    <a:pt x="3550" y="1910"/>
                  </a:cubicBezTo>
                  <a:cubicBezTo>
                    <a:pt x="4590" y="1818"/>
                    <a:pt x="5630" y="1757"/>
                    <a:pt x="6671" y="1665"/>
                  </a:cubicBezTo>
                  <a:lnTo>
                    <a:pt x="12820" y="1237"/>
                  </a:lnTo>
                  <a:cubicBezTo>
                    <a:pt x="14504" y="1127"/>
                    <a:pt x="16213" y="892"/>
                    <a:pt x="17901" y="892"/>
                  </a:cubicBezTo>
                  <a:cubicBezTo>
                    <a:pt x="18084" y="892"/>
                    <a:pt x="18267" y="894"/>
                    <a:pt x="18450" y="900"/>
                  </a:cubicBezTo>
                  <a:cubicBezTo>
                    <a:pt x="20194" y="962"/>
                    <a:pt x="21724" y="1665"/>
                    <a:pt x="22336" y="3379"/>
                  </a:cubicBezTo>
                  <a:cubicBezTo>
                    <a:pt x="23070" y="5398"/>
                    <a:pt x="22305" y="7448"/>
                    <a:pt x="21877" y="9437"/>
                  </a:cubicBezTo>
                  <a:cubicBezTo>
                    <a:pt x="21836" y="9578"/>
                    <a:pt x="21969" y="9706"/>
                    <a:pt x="22100" y="9706"/>
                  </a:cubicBezTo>
                  <a:cubicBezTo>
                    <a:pt x="22167" y="9706"/>
                    <a:pt x="22233" y="9673"/>
                    <a:pt x="22274" y="9590"/>
                  </a:cubicBezTo>
                  <a:cubicBezTo>
                    <a:pt x="23131" y="7876"/>
                    <a:pt x="23682" y="5918"/>
                    <a:pt x="23376" y="3991"/>
                  </a:cubicBezTo>
                  <a:cubicBezTo>
                    <a:pt x="23070" y="2308"/>
                    <a:pt x="22030" y="870"/>
                    <a:pt x="20377" y="319"/>
                  </a:cubicBezTo>
                  <a:cubicBezTo>
                    <a:pt x="19629" y="78"/>
                    <a:pt x="18833" y="0"/>
                    <a:pt x="18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1847;p65">
              <a:extLst>
                <a:ext uri="{FF2B5EF4-FFF2-40B4-BE49-F238E27FC236}">
                  <a16:creationId xmlns:a16="http://schemas.microsoft.com/office/drawing/2014/main" id="{1C52A3AA-E666-A9A1-6ECE-06C30D0728B1}"/>
                </a:ext>
              </a:extLst>
            </p:cNvPr>
            <p:cNvSpPr/>
            <p:nvPr/>
          </p:nvSpPr>
          <p:spPr>
            <a:xfrm>
              <a:off x="3215275" y="1597450"/>
              <a:ext cx="239475" cy="860000"/>
            </a:xfrm>
            <a:custGeom>
              <a:avLst/>
              <a:gdLst/>
              <a:ahLst/>
              <a:cxnLst/>
              <a:rect l="l" t="t" r="r" b="b"/>
              <a:pathLst>
                <a:path w="9579" h="34400" extrusionOk="0">
                  <a:moveTo>
                    <a:pt x="7733" y="0"/>
                  </a:moveTo>
                  <a:cubicBezTo>
                    <a:pt x="5830" y="0"/>
                    <a:pt x="3956" y="748"/>
                    <a:pt x="2510" y="2045"/>
                  </a:cubicBezTo>
                  <a:cubicBezTo>
                    <a:pt x="1623" y="2841"/>
                    <a:pt x="949" y="3820"/>
                    <a:pt x="552" y="4921"/>
                  </a:cubicBezTo>
                  <a:cubicBezTo>
                    <a:pt x="32" y="6329"/>
                    <a:pt x="1" y="7859"/>
                    <a:pt x="93" y="9358"/>
                  </a:cubicBezTo>
                  <a:cubicBezTo>
                    <a:pt x="185" y="10949"/>
                    <a:pt x="429" y="12540"/>
                    <a:pt x="460" y="14161"/>
                  </a:cubicBezTo>
                  <a:cubicBezTo>
                    <a:pt x="490" y="15844"/>
                    <a:pt x="399" y="17527"/>
                    <a:pt x="337" y="19179"/>
                  </a:cubicBezTo>
                  <a:cubicBezTo>
                    <a:pt x="215" y="22116"/>
                    <a:pt x="154" y="25053"/>
                    <a:pt x="1011" y="27868"/>
                  </a:cubicBezTo>
                  <a:cubicBezTo>
                    <a:pt x="1806" y="30530"/>
                    <a:pt x="3336" y="33039"/>
                    <a:pt x="5845" y="34355"/>
                  </a:cubicBezTo>
                  <a:cubicBezTo>
                    <a:pt x="5907" y="34386"/>
                    <a:pt x="5967" y="34399"/>
                    <a:pt x="6025" y="34399"/>
                  </a:cubicBezTo>
                  <a:cubicBezTo>
                    <a:pt x="6363" y="34399"/>
                    <a:pt x="6583" y="33921"/>
                    <a:pt x="6242" y="33712"/>
                  </a:cubicBezTo>
                  <a:cubicBezTo>
                    <a:pt x="1714" y="31020"/>
                    <a:pt x="1011" y="25359"/>
                    <a:pt x="1133" y="20586"/>
                  </a:cubicBezTo>
                  <a:cubicBezTo>
                    <a:pt x="1225" y="17496"/>
                    <a:pt x="1470" y="14467"/>
                    <a:pt x="1164" y="11377"/>
                  </a:cubicBezTo>
                  <a:cubicBezTo>
                    <a:pt x="888" y="8746"/>
                    <a:pt x="552" y="5901"/>
                    <a:pt x="2234" y="3667"/>
                  </a:cubicBezTo>
                  <a:cubicBezTo>
                    <a:pt x="3487" y="1970"/>
                    <a:pt x="5587" y="875"/>
                    <a:pt x="7715" y="875"/>
                  </a:cubicBezTo>
                  <a:cubicBezTo>
                    <a:pt x="8082" y="875"/>
                    <a:pt x="8449" y="907"/>
                    <a:pt x="8812" y="975"/>
                  </a:cubicBezTo>
                  <a:cubicBezTo>
                    <a:pt x="8840" y="979"/>
                    <a:pt x="8868" y="982"/>
                    <a:pt x="8894" y="982"/>
                  </a:cubicBezTo>
                  <a:cubicBezTo>
                    <a:pt x="9386" y="982"/>
                    <a:pt x="9578" y="205"/>
                    <a:pt x="9027" y="118"/>
                  </a:cubicBezTo>
                  <a:cubicBezTo>
                    <a:pt x="8597" y="39"/>
                    <a:pt x="8164" y="0"/>
                    <a:pt x="7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1848;p65">
              <a:extLst>
                <a:ext uri="{FF2B5EF4-FFF2-40B4-BE49-F238E27FC236}">
                  <a16:creationId xmlns:a16="http://schemas.microsoft.com/office/drawing/2014/main" id="{374752FB-881D-D4AD-A855-705FCD43331D}"/>
                </a:ext>
              </a:extLst>
            </p:cNvPr>
            <p:cNvSpPr/>
            <p:nvPr/>
          </p:nvSpPr>
          <p:spPr>
            <a:xfrm>
              <a:off x="3404975" y="900200"/>
              <a:ext cx="624550" cy="709250"/>
            </a:xfrm>
            <a:custGeom>
              <a:avLst/>
              <a:gdLst/>
              <a:ahLst/>
              <a:cxnLst/>
              <a:rect l="l" t="t" r="r" b="b"/>
              <a:pathLst>
                <a:path w="24982" h="28370" extrusionOk="0">
                  <a:moveTo>
                    <a:pt x="24394" y="1"/>
                  </a:moveTo>
                  <a:cubicBezTo>
                    <a:pt x="24323" y="1"/>
                    <a:pt x="24248" y="23"/>
                    <a:pt x="24171" y="74"/>
                  </a:cubicBezTo>
                  <a:cubicBezTo>
                    <a:pt x="19918" y="2858"/>
                    <a:pt x="15941" y="6071"/>
                    <a:pt x="12208" y="9528"/>
                  </a:cubicBezTo>
                  <a:cubicBezTo>
                    <a:pt x="10373" y="11272"/>
                    <a:pt x="8598" y="13077"/>
                    <a:pt x="6915" y="14944"/>
                  </a:cubicBezTo>
                  <a:cubicBezTo>
                    <a:pt x="5232" y="16810"/>
                    <a:pt x="3427" y="18707"/>
                    <a:pt x="2112" y="20849"/>
                  </a:cubicBezTo>
                  <a:cubicBezTo>
                    <a:pt x="766" y="23021"/>
                    <a:pt x="1" y="25897"/>
                    <a:pt x="1469" y="28192"/>
                  </a:cubicBezTo>
                  <a:cubicBezTo>
                    <a:pt x="1556" y="28318"/>
                    <a:pt x="1674" y="28370"/>
                    <a:pt x="1788" y="28370"/>
                  </a:cubicBezTo>
                  <a:cubicBezTo>
                    <a:pt x="2033" y="28370"/>
                    <a:pt x="2258" y="28127"/>
                    <a:pt x="2112" y="27855"/>
                  </a:cubicBezTo>
                  <a:cubicBezTo>
                    <a:pt x="949" y="25713"/>
                    <a:pt x="1622" y="23204"/>
                    <a:pt x="2846" y="21277"/>
                  </a:cubicBezTo>
                  <a:cubicBezTo>
                    <a:pt x="4100" y="19258"/>
                    <a:pt x="5814" y="17452"/>
                    <a:pt x="7405" y="15678"/>
                  </a:cubicBezTo>
                  <a:cubicBezTo>
                    <a:pt x="10648" y="12098"/>
                    <a:pt x="14166" y="8763"/>
                    <a:pt x="17930" y="5734"/>
                  </a:cubicBezTo>
                  <a:cubicBezTo>
                    <a:pt x="20071" y="3990"/>
                    <a:pt x="22335" y="2369"/>
                    <a:pt x="24599" y="808"/>
                  </a:cubicBezTo>
                  <a:cubicBezTo>
                    <a:pt x="24982" y="553"/>
                    <a:pt x="24748" y="1"/>
                    <a:pt x="24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1849;p65">
              <a:extLst>
                <a:ext uri="{FF2B5EF4-FFF2-40B4-BE49-F238E27FC236}">
                  <a16:creationId xmlns:a16="http://schemas.microsoft.com/office/drawing/2014/main" id="{3EC2395C-3D80-0782-3D95-4D14C818E28B}"/>
                </a:ext>
              </a:extLst>
            </p:cNvPr>
            <p:cNvSpPr/>
            <p:nvPr/>
          </p:nvSpPr>
          <p:spPr>
            <a:xfrm>
              <a:off x="3440875" y="1590900"/>
              <a:ext cx="427650" cy="526950"/>
            </a:xfrm>
            <a:custGeom>
              <a:avLst/>
              <a:gdLst/>
              <a:ahLst/>
              <a:cxnLst/>
              <a:rect l="l" t="t" r="r" b="b"/>
              <a:pathLst>
                <a:path w="17106" h="21078" extrusionOk="0">
                  <a:moveTo>
                    <a:pt x="420" y="0"/>
                  </a:moveTo>
                  <a:cubicBezTo>
                    <a:pt x="201" y="0"/>
                    <a:pt x="0" y="222"/>
                    <a:pt x="125" y="472"/>
                  </a:cubicBezTo>
                  <a:cubicBezTo>
                    <a:pt x="829" y="2032"/>
                    <a:pt x="2114" y="3317"/>
                    <a:pt x="3368" y="4419"/>
                  </a:cubicBezTo>
                  <a:cubicBezTo>
                    <a:pt x="4684" y="5551"/>
                    <a:pt x="6122" y="6530"/>
                    <a:pt x="7560" y="7509"/>
                  </a:cubicBezTo>
                  <a:cubicBezTo>
                    <a:pt x="10405" y="9436"/>
                    <a:pt x="13495" y="11609"/>
                    <a:pt x="14811" y="14944"/>
                  </a:cubicBezTo>
                  <a:cubicBezTo>
                    <a:pt x="15484" y="16687"/>
                    <a:pt x="15668" y="18646"/>
                    <a:pt x="14933" y="20390"/>
                  </a:cubicBezTo>
                  <a:cubicBezTo>
                    <a:pt x="14765" y="20748"/>
                    <a:pt x="15075" y="21077"/>
                    <a:pt x="15365" y="21077"/>
                  </a:cubicBezTo>
                  <a:cubicBezTo>
                    <a:pt x="15496" y="21077"/>
                    <a:pt x="15622" y="21010"/>
                    <a:pt x="15698" y="20848"/>
                  </a:cubicBezTo>
                  <a:cubicBezTo>
                    <a:pt x="17106" y="17605"/>
                    <a:pt x="15851" y="13964"/>
                    <a:pt x="13648" y="11394"/>
                  </a:cubicBezTo>
                  <a:cubicBezTo>
                    <a:pt x="11262" y="8580"/>
                    <a:pt x="7927" y="6805"/>
                    <a:pt x="5020" y="4633"/>
                  </a:cubicBezTo>
                  <a:cubicBezTo>
                    <a:pt x="4194" y="4021"/>
                    <a:pt x="3429" y="3348"/>
                    <a:pt x="2726" y="2613"/>
                  </a:cubicBezTo>
                  <a:cubicBezTo>
                    <a:pt x="1961" y="1849"/>
                    <a:pt x="1318" y="1022"/>
                    <a:pt x="706" y="166"/>
                  </a:cubicBezTo>
                  <a:cubicBezTo>
                    <a:pt x="628" y="49"/>
                    <a:pt x="52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1850;p65">
              <a:extLst>
                <a:ext uri="{FF2B5EF4-FFF2-40B4-BE49-F238E27FC236}">
                  <a16:creationId xmlns:a16="http://schemas.microsoft.com/office/drawing/2014/main" id="{786F60CC-4382-3D5B-3795-57A0C77F2702}"/>
                </a:ext>
              </a:extLst>
            </p:cNvPr>
            <p:cNvSpPr/>
            <p:nvPr/>
          </p:nvSpPr>
          <p:spPr>
            <a:xfrm>
              <a:off x="2771625" y="941475"/>
              <a:ext cx="643850" cy="905000"/>
            </a:xfrm>
            <a:custGeom>
              <a:avLst/>
              <a:gdLst/>
              <a:ahLst/>
              <a:cxnLst/>
              <a:rect l="l" t="t" r="r" b="b"/>
              <a:pathLst>
                <a:path w="25754" h="36200" extrusionOk="0">
                  <a:moveTo>
                    <a:pt x="25173" y="0"/>
                  </a:moveTo>
                  <a:cubicBezTo>
                    <a:pt x="25137" y="0"/>
                    <a:pt x="25099" y="5"/>
                    <a:pt x="25059" y="14"/>
                  </a:cubicBezTo>
                  <a:cubicBezTo>
                    <a:pt x="22397" y="657"/>
                    <a:pt x="20317" y="2829"/>
                    <a:pt x="18848" y="5032"/>
                  </a:cubicBezTo>
                  <a:cubicBezTo>
                    <a:pt x="17135" y="7541"/>
                    <a:pt x="16034" y="10447"/>
                    <a:pt x="14381" y="13017"/>
                  </a:cubicBezTo>
                  <a:cubicBezTo>
                    <a:pt x="13525" y="14302"/>
                    <a:pt x="12546" y="15434"/>
                    <a:pt x="11383" y="16505"/>
                  </a:cubicBezTo>
                  <a:cubicBezTo>
                    <a:pt x="10312" y="17515"/>
                    <a:pt x="9150" y="18463"/>
                    <a:pt x="8171" y="19595"/>
                  </a:cubicBezTo>
                  <a:cubicBezTo>
                    <a:pt x="6090" y="21982"/>
                    <a:pt x="5478" y="24980"/>
                    <a:pt x="4774" y="27948"/>
                  </a:cubicBezTo>
                  <a:cubicBezTo>
                    <a:pt x="4040" y="30977"/>
                    <a:pt x="2969" y="33975"/>
                    <a:pt x="216" y="35719"/>
                  </a:cubicBezTo>
                  <a:cubicBezTo>
                    <a:pt x="1" y="35854"/>
                    <a:pt x="92" y="36200"/>
                    <a:pt x="304" y="36200"/>
                  </a:cubicBezTo>
                  <a:cubicBezTo>
                    <a:pt x="334" y="36200"/>
                    <a:pt x="366" y="36193"/>
                    <a:pt x="399" y="36178"/>
                  </a:cubicBezTo>
                  <a:cubicBezTo>
                    <a:pt x="2847" y="35230"/>
                    <a:pt x="4193" y="32660"/>
                    <a:pt x="4958" y="30273"/>
                  </a:cubicBezTo>
                  <a:cubicBezTo>
                    <a:pt x="5937" y="27397"/>
                    <a:pt x="6151" y="24215"/>
                    <a:pt x="7742" y="21584"/>
                  </a:cubicBezTo>
                  <a:cubicBezTo>
                    <a:pt x="9333" y="18983"/>
                    <a:pt x="12087" y="17392"/>
                    <a:pt x="13984" y="15037"/>
                  </a:cubicBezTo>
                  <a:cubicBezTo>
                    <a:pt x="15911" y="12619"/>
                    <a:pt x="17074" y="9743"/>
                    <a:pt x="18573" y="7082"/>
                  </a:cubicBezTo>
                  <a:cubicBezTo>
                    <a:pt x="20133" y="4328"/>
                    <a:pt x="22214" y="1850"/>
                    <a:pt x="25273" y="810"/>
                  </a:cubicBezTo>
                  <a:cubicBezTo>
                    <a:pt x="25754" y="640"/>
                    <a:pt x="25608" y="0"/>
                    <a:pt x="251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1851;p65">
              <a:extLst>
                <a:ext uri="{FF2B5EF4-FFF2-40B4-BE49-F238E27FC236}">
                  <a16:creationId xmlns:a16="http://schemas.microsoft.com/office/drawing/2014/main" id="{755F24D3-DBD2-4C52-31D5-4694DFB68D06}"/>
                </a:ext>
              </a:extLst>
            </p:cNvPr>
            <p:cNvSpPr/>
            <p:nvPr/>
          </p:nvSpPr>
          <p:spPr>
            <a:xfrm>
              <a:off x="2846975" y="934650"/>
              <a:ext cx="572025" cy="227400"/>
            </a:xfrm>
            <a:custGeom>
              <a:avLst/>
              <a:gdLst/>
              <a:ahLst/>
              <a:cxnLst/>
              <a:rect l="l" t="t" r="r" b="b"/>
              <a:pathLst>
                <a:path w="22881" h="9096" extrusionOk="0">
                  <a:moveTo>
                    <a:pt x="16386" y="1"/>
                  </a:moveTo>
                  <a:cubicBezTo>
                    <a:pt x="15042" y="1"/>
                    <a:pt x="13707" y="157"/>
                    <a:pt x="12408" y="440"/>
                  </a:cubicBezTo>
                  <a:cubicBezTo>
                    <a:pt x="9287" y="1083"/>
                    <a:pt x="6380" y="2551"/>
                    <a:pt x="3902" y="4540"/>
                  </a:cubicBezTo>
                  <a:cubicBezTo>
                    <a:pt x="2525" y="5641"/>
                    <a:pt x="1271" y="6926"/>
                    <a:pt x="231" y="8364"/>
                  </a:cubicBezTo>
                  <a:cubicBezTo>
                    <a:pt x="0" y="8687"/>
                    <a:pt x="359" y="9096"/>
                    <a:pt x="695" y="9096"/>
                  </a:cubicBezTo>
                  <a:cubicBezTo>
                    <a:pt x="805" y="9096"/>
                    <a:pt x="912" y="9052"/>
                    <a:pt x="996" y="8946"/>
                  </a:cubicBezTo>
                  <a:cubicBezTo>
                    <a:pt x="2831" y="6651"/>
                    <a:pt x="4942" y="4693"/>
                    <a:pt x="7543" y="3255"/>
                  </a:cubicBezTo>
                  <a:cubicBezTo>
                    <a:pt x="10307" y="1752"/>
                    <a:pt x="13396" y="929"/>
                    <a:pt x="16549" y="929"/>
                  </a:cubicBezTo>
                  <a:cubicBezTo>
                    <a:pt x="16607" y="929"/>
                    <a:pt x="16664" y="929"/>
                    <a:pt x="16722" y="930"/>
                  </a:cubicBezTo>
                  <a:cubicBezTo>
                    <a:pt x="17640" y="930"/>
                    <a:pt x="18588" y="1021"/>
                    <a:pt x="19506" y="1174"/>
                  </a:cubicBezTo>
                  <a:cubicBezTo>
                    <a:pt x="20454" y="1297"/>
                    <a:pt x="21372" y="1572"/>
                    <a:pt x="22290" y="1756"/>
                  </a:cubicBezTo>
                  <a:cubicBezTo>
                    <a:pt x="22310" y="1759"/>
                    <a:pt x="22329" y="1761"/>
                    <a:pt x="22348" y="1761"/>
                  </a:cubicBezTo>
                  <a:cubicBezTo>
                    <a:pt x="22657" y="1761"/>
                    <a:pt x="22881" y="1318"/>
                    <a:pt x="22535" y="1174"/>
                  </a:cubicBezTo>
                  <a:cubicBezTo>
                    <a:pt x="21066" y="409"/>
                    <a:pt x="19230" y="134"/>
                    <a:pt x="17578" y="42"/>
                  </a:cubicBezTo>
                  <a:cubicBezTo>
                    <a:pt x="17181" y="14"/>
                    <a:pt x="16783" y="1"/>
                    <a:pt x="16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1852;p65">
              <a:extLst>
                <a:ext uri="{FF2B5EF4-FFF2-40B4-BE49-F238E27FC236}">
                  <a16:creationId xmlns:a16="http://schemas.microsoft.com/office/drawing/2014/main" id="{8482104D-BC41-6A8B-B2E6-D7A6CCC495D2}"/>
                </a:ext>
              </a:extLst>
            </p:cNvPr>
            <p:cNvSpPr/>
            <p:nvPr/>
          </p:nvSpPr>
          <p:spPr>
            <a:xfrm>
              <a:off x="2582900" y="995025"/>
              <a:ext cx="431250" cy="262050"/>
            </a:xfrm>
            <a:custGeom>
              <a:avLst/>
              <a:gdLst/>
              <a:ahLst/>
              <a:cxnLst/>
              <a:rect l="l" t="t" r="r" b="b"/>
              <a:pathLst>
                <a:path w="17250" h="10482" extrusionOk="0">
                  <a:moveTo>
                    <a:pt x="15058" y="1"/>
                  </a:moveTo>
                  <a:cubicBezTo>
                    <a:pt x="14302" y="1"/>
                    <a:pt x="13544" y="81"/>
                    <a:pt x="12813" y="197"/>
                  </a:cubicBezTo>
                  <a:cubicBezTo>
                    <a:pt x="11406" y="381"/>
                    <a:pt x="10029" y="779"/>
                    <a:pt x="8713" y="1329"/>
                  </a:cubicBezTo>
                  <a:cubicBezTo>
                    <a:pt x="6296" y="2370"/>
                    <a:pt x="4124" y="4022"/>
                    <a:pt x="2472" y="6041"/>
                  </a:cubicBezTo>
                  <a:cubicBezTo>
                    <a:pt x="1554" y="7173"/>
                    <a:pt x="758" y="8428"/>
                    <a:pt x="146" y="9774"/>
                  </a:cubicBezTo>
                  <a:cubicBezTo>
                    <a:pt x="1" y="10149"/>
                    <a:pt x="309" y="10481"/>
                    <a:pt x="598" y="10481"/>
                  </a:cubicBezTo>
                  <a:cubicBezTo>
                    <a:pt x="733" y="10481"/>
                    <a:pt x="864" y="10408"/>
                    <a:pt x="942" y="10233"/>
                  </a:cubicBezTo>
                  <a:cubicBezTo>
                    <a:pt x="2257" y="7387"/>
                    <a:pt x="4338" y="4909"/>
                    <a:pt x="7000" y="3226"/>
                  </a:cubicBezTo>
                  <a:cubicBezTo>
                    <a:pt x="8468" y="2308"/>
                    <a:pt x="10059" y="1635"/>
                    <a:pt x="11711" y="1238"/>
                  </a:cubicBezTo>
                  <a:cubicBezTo>
                    <a:pt x="13425" y="809"/>
                    <a:pt x="15138" y="779"/>
                    <a:pt x="16882" y="717"/>
                  </a:cubicBezTo>
                  <a:cubicBezTo>
                    <a:pt x="17158" y="717"/>
                    <a:pt x="17249" y="259"/>
                    <a:pt x="16943" y="197"/>
                  </a:cubicBezTo>
                  <a:cubicBezTo>
                    <a:pt x="16328" y="58"/>
                    <a:pt x="15694" y="1"/>
                    <a:pt x="150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1853;p65">
              <a:extLst>
                <a:ext uri="{FF2B5EF4-FFF2-40B4-BE49-F238E27FC236}">
                  <a16:creationId xmlns:a16="http://schemas.microsoft.com/office/drawing/2014/main" id="{B21EFAF9-17A4-BBCF-C8C2-AB966BE2AD46}"/>
                </a:ext>
              </a:extLst>
            </p:cNvPr>
            <p:cNvSpPr/>
            <p:nvPr/>
          </p:nvSpPr>
          <p:spPr>
            <a:xfrm>
              <a:off x="2101600" y="1150775"/>
              <a:ext cx="559175" cy="481725"/>
            </a:xfrm>
            <a:custGeom>
              <a:avLst/>
              <a:gdLst/>
              <a:ahLst/>
              <a:cxnLst/>
              <a:rect l="l" t="t" r="r" b="b"/>
              <a:pathLst>
                <a:path w="22367" h="19269" extrusionOk="0">
                  <a:moveTo>
                    <a:pt x="21249" y="0"/>
                  </a:moveTo>
                  <a:cubicBezTo>
                    <a:pt x="17545" y="0"/>
                    <a:pt x="13891" y="1943"/>
                    <a:pt x="11046" y="4156"/>
                  </a:cubicBezTo>
                  <a:cubicBezTo>
                    <a:pt x="9332" y="5471"/>
                    <a:pt x="7803" y="7001"/>
                    <a:pt x="6365" y="8561"/>
                  </a:cubicBezTo>
                  <a:cubicBezTo>
                    <a:pt x="4957" y="10091"/>
                    <a:pt x="3519" y="11652"/>
                    <a:pt x="2265" y="13304"/>
                  </a:cubicBezTo>
                  <a:cubicBezTo>
                    <a:pt x="1102" y="14834"/>
                    <a:pt x="1" y="17404"/>
                    <a:pt x="1378" y="19148"/>
                  </a:cubicBezTo>
                  <a:cubicBezTo>
                    <a:pt x="1437" y="19233"/>
                    <a:pt x="1518" y="19268"/>
                    <a:pt x="1602" y="19268"/>
                  </a:cubicBezTo>
                  <a:cubicBezTo>
                    <a:pt x="1820" y="19268"/>
                    <a:pt x="2056" y="19032"/>
                    <a:pt x="1989" y="18811"/>
                  </a:cubicBezTo>
                  <a:cubicBezTo>
                    <a:pt x="1714" y="17924"/>
                    <a:pt x="1561" y="17128"/>
                    <a:pt x="1775" y="16210"/>
                  </a:cubicBezTo>
                  <a:cubicBezTo>
                    <a:pt x="1989" y="15293"/>
                    <a:pt x="2479" y="14497"/>
                    <a:pt x="3030" y="13732"/>
                  </a:cubicBezTo>
                  <a:cubicBezTo>
                    <a:pt x="4192" y="12202"/>
                    <a:pt x="5539" y="10734"/>
                    <a:pt x="6854" y="9326"/>
                  </a:cubicBezTo>
                  <a:cubicBezTo>
                    <a:pt x="9455" y="6481"/>
                    <a:pt x="12331" y="3819"/>
                    <a:pt x="15880" y="2167"/>
                  </a:cubicBezTo>
                  <a:cubicBezTo>
                    <a:pt x="17807" y="1280"/>
                    <a:pt x="19857" y="821"/>
                    <a:pt x="21968" y="607"/>
                  </a:cubicBezTo>
                  <a:cubicBezTo>
                    <a:pt x="22336" y="576"/>
                    <a:pt x="22366" y="56"/>
                    <a:pt x="21968" y="25"/>
                  </a:cubicBezTo>
                  <a:cubicBezTo>
                    <a:pt x="21728" y="9"/>
                    <a:pt x="21488" y="0"/>
                    <a:pt x="212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1854;p65">
              <a:extLst>
                <a:ext uri="{FF2B5EF4-FFF2-40B4-BE49-F238E27FC236}">
                  <a16:creationId xmlns:a16="http://schemas.microsoft.com/office/drawing/2014/main" id="{10345F2C-7840-3D39-C550-8D9AD7B9226E}"/>
                </a:ext>
              </a:extLst>
            </p:cNvPr>
            <p:cNvSpPr/>
            <p:nvPr/>
          </p:nvSpPr>
          <p:spPr>
            <a:xfrm>
              <a:off x="1699275" y="1367825"/>
              <a:ext cx="530625" cy="677000"/>
            </a:xfrm>
            <a:custGeom>
              <a:avLst/>
              <a:gdLst/>
              <a:ahLst/>
              <a:cxnLst/>
              <a:rect l="l" t="t" r="r" b="b"/>
              <a:pathLst>
                <a:path w="21225" h="27080" extrusionOk="0">
                  <a:moveTo>
                    <a:pt x="20894" y="0"/>
                  </a:moveTo>
                  <a:cubicBezTo>
                    <a:pt x="20885" y="0"/>
                    <a:pt x="20876" y="1"/>
                    <a:pt x="20867" y="2"/>
                  </a:cubicBezTo>
                  <a:cubicBezTo>
                    <a:pt x="16430" y="461"/>
                    <a:pt x="13157" y="3918"/>
                    <a:pt x="10005" y="6702"/>
                  </a:cubicBezTo>
                  <a:cubicBezTo>
                    <a:pt x="9149" y="7437"/>
                    <a:pt x="8292" y="8171"/>
                    <a:pt x="7374" y="8844"/>
                  </a:cubicBezTo>
                  <a:cubicBezTo>
                    <a:pt x="6395" y="9548"/>
                    <a:pt x="5385" y="10190"/>
                    <a:pt x="4498" y="11016"/>
                  </a:cubicBezTo>
                  <a:cubicBezTo>
                    <a:pt x="2601" y="12730"/>
                    <a:pt x="1775" y="15116"/>
                    <a:pt x="1163" y="17533"/>
                  </a:cubicBezTo>
                  <a:cubicBezTo>
                    <a:pt x="796" y="19063"/>
                    <a:pt x="521" y="20593"/>
                    <a:pt x="337" y="22153"/>
                  </a:cubicBezTo>
                  <a:cubicBezTo>
                    <a:pt x="245" y="22949"/>
                    <a:pt x="153" y="23714"/>
                    <a:pt x="123" y="24509"/>
                  </a:cubicBezTo>
                  <a:cubicBezTo>
                    <a:pt x="62" y="25274"/>
                    <a:pt x="0" y="26039"/>
                    <a:pt x="123" y="26804"/>
                  </a:cubicBezTo>
                  <a:cubicBezTo>
                    <a:pt x="153" y="26987"/>
                    <a:pt x="329" y="27079"/>
                    <a:pt x="505" y="27079"/>
                  </a:cubicBezTo>
                  <a:cubicBezTo>
                    <a:pt x="681" y="27079"/>
                    <a:pt x="857" y="26987"/>
                    <a:pt x="888" y="26804"/>
                  </a:cubicBezTo>
                  <a:cubicBezTo>
                    <a:pt x="1071" y="25519"/>
                    <a:pt x="1010" y="24172"/>
                    <a:pt x="1133" y="22887"/>
                  </a:cubicBezTo>
                  <a:cubicBezTo>
                    <a:pt x="1286" y="21511"/>
                    <a:pt x="1500" y="20164"/>
                    <a:pt x="1775" y="18849"/>
                  </a:cubicBezTo>
                  <a:cubicBezTo>
                    <a:pt x="2295" y="16462"/>
                    <a:pt x="2938" y="13892"/>
                    <a:pt x="4682" y="12087"/>
                  </a:cubicBezTo>
                  <a:cubicBezTo>
                    <a:pt x="5508" y="11230"/>
                    <a:pt x="6487" y="10557"/>
                    <a:pt x="7435" y="9884"/>
                  </a:cubicBezTo>
                  <a:cubicBezTo>
                    <a:pt x="8322" y="9272"/>
                    <a:pt x="9149" y="8599"/>
                    <a:pt x="9975" y="7896"/>
                  </a:cubicBezTo>
                  <a:cubicBezTo>
                    <a:pt x="11566" y="6519"/>
                    <a:pt x="13095" y="5020"/>
                    <a:pt x="14748" y="3704"/>
                  </a:cubicBezTo>
                  <a:cubicBezTo>
                    <a:pt x="16583" y="2266"/>
                    <a:pt x="18633" y="1042"/>
                    <a:pt x="20928" y="522"/>
                  </a:cubicBezTo>
                  <a:cubicBezTo>
                    <a:pt x="21225" y="463"/>
                    <a:pt x="21176" y="0"/>
                    <a:pt x="20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1855;p65">
              <a:extLst>
                <a:ext uri="{FF2B5EF4-FFF2-40B4-BE49-F238E27FC236}">
                  <a16:creationId xmlns:a16="http://schemas.microsoft.com/office/drawing/2014/main" id="{BA9BCED8-820F-F193-50D2-DC967A4D96D2}"/>
                </a:ext>
              </a:extLst>
            </p:cNvPr>
            <p:cNvSpPr/>
            <p:nvPr/>
          </p:nvSpPr>
          <p:spPr>
            <a:xfrm>
              <a:off x="1505900" y="1828975"/>
              <a:ext cx="225875" cy="227350"/>
            </a:xfrm>
            <a:custGeom>
              <a:avLst/>
              <a:gdLst/>
              <a:ahLst/>
              <a:cxnLst/>
              <a:rect l="l" t="t" r="r" b="b"/>
              <a:pathLst>
                <a:path w="9035" h="9094" extrusionOk="0">
                  <a:moveTo>
                    <a:pt x="8737" y="0"/>
                  </a:moveTo>
                  <a:cubicBezTo>
                    <a:pt x="8720" y="0"/>
                    <a:pt x="8703" y="2"/>
                    <a:pt x="8684" y="5"/>
                  </a:cubicBezTo>
                  <a:cubicBezTo>
                    <a:pt x="6512" y="280"/>
                    <a:pt x="4003" y="1076"/>
                    <a:pt x="2810" y="3065"/>
                  </a:cubicBezTo>
                  <a:cubicBezTo>
                    <a:pt x="2259" y="3983"/>
                    <a:pt x="2014" y="5023"/>
                    <a:pt x="1678" y="6032"/>
                  </a:cubicBezTo>
                  <a:cubicBezTo>
                    <a:pt x="1525" y="6491"/>
                    <a:pt x="1372" y="6981"/>
                    <a:pt x="1096" y="7440"/>
                  </a:cubicBezTo>
                  <a:cubicBezTo>
                    <a:pt x="974" y="7623"/>
                    <a:pt x="821" y="7838"/>
                    <a:pt x="668" y="8021"/>
                  </a:cubicBezTo>
                  <a:cubicBezTo>
                    <a:pt x="484" y="8205"/>
                    <a:pt x="240" y="8327"/>
                    <a:pt x="117" y="8572"/>
                  </a:cubicBezTo>
                  <a:cubicBezTo>
                    <a:pt x="0" y="8777"/>
                    <a:pt x="135" y="9094"/>
                    <a:pt x="388" y="9094"/>
                  </a:cubicBezTo>
                  <a:cubicBezTo>
                    <a:pt x="400" y="9094"/>
                    <a:pt x="411" y="9093"/>
                    <a:pt x="423" y="9092"/>
                  </a:cubicBezTo>
                  <a:cubicBezTo>
                    <a:pt x="913" y="9061"/>
                    <a:pt x="1280" y="8602"/>
                    <a:pt x="1555" y="8235"/>
                  </a:cubicBezTo>
                  <a:cubicBezTo>
                    <a:pt x="1861" y="7838"/>
                    <a:pt x="2075" y="7379"/>
                    <a:pt x="2259" y="6920"/>
                  </a:cubicBezTo>
                  <a:cubicBezTo>
                    <a:pt x="2626" y="5971"/>
                    <a:pt x="2810" y="4962"/>
                    <a:pt x="3238" y="4013"/>
                  </a:cubicBezTo>
                  <a:cubicBezTo>
                    <a:pt x="3697" y="3003"/>
                    <a:pt x="4431" y="2269"/>
                    <a:pt x="5410" y="1749"/>
                  </a:cubicBezTo>
                  <a:cubicBezTo>
                    <a:pt x="6481" y="1198"/>
                    <a:pt x="7644" y="954"/>
                    <a:pt x="8745" y="586"/>
                  </a:cubicBezTo>
                  <a:cubicBezTo>
                    <a:pt x="9034" y="471"/>
                    <a:pt x="9023" y="0"/>
                    <a:pt x="87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1856;p65">
              <a:extLst>
                <a:ext uri="{FF2B5EF4-FFF2-40B4-BE49-F238E27FC236}">
                  <a16:creationId xmlns:a16="http://schemas.microsoft.com/office/drawing/2014/main" id="{5F86CE7B-23AE-CAC1-5028-12944C336AA6}"/>
                </a:ext>
              </a:extLst>
            </p:cNvPr>
            <p:cNvSpPr/>
            <p:nvPr/>
          </p:nvSpPr>
          <p:spPr>
            <a:xfrm>
              <a:off x="1409375" y="2007925"/>
              <a:ext cx="132350" cy="279400"/>
            </a:xfrm>
            <a:custGeom>
              <a:avLst/>
              <a:gdLst/>
              <a:ahLst/>
              <a:cxnLst/>
              <a:rect l="l" t="t" r="r" b="b"/>
              <a:pathLst>
                <a:path w="5294" h="11176" extrusionOk="0">
                  <a:moveTo>
                    <a:pt x="4493" y="1"/>
                  </a:moveTo>
                  <a:cubicBezTo>
                    <a:pt x="3780" y="1"/>
                    <a:pt x="3105" y="402"/>
                    <a:pt x="2632" y="924"/>
                  </a:cubicBezTo>
                  <a:cubicBezTo>
                    <a:pt x="1928" y="1689"/>
                    <a:pt x="1592" y="2699"/>
                    <a:pt x="1316" y="3678"/>
                  </a:cubicBezTo>
                  <a:cubicBezTo>
                    <a:pt x="1010" y="4810"/>
                    <a:pt x="735" y="6003"/>
                    <a:pt x="521" y="7166"/>
                  </a:cubicBezTo>
                  <a:cubicBezTo>
                    <a:pt x="399" y="7778"/>
                    <a:pt x="307" y="8390"/>
                    <a:pt x="246" y="9002"/>
                  </a:cubicBezTo>
                  <a:cubicBezTo>
                    <a:pt x="154" y="9583"/>
                    <a:pt x="1" y="10225"/>
                    <a:pt x="62" y="10837"/>
                  </a:cubicBezTo>
                  <a:cubicBezTo>
                    <a:pt x="97" y="11046"/>
                    <a:pt x="280" y="11176"/>
                    <a:pt x="454" y="11176"/>
                  </a:cubicBezTo>
                  <a:cubicBezTo>
                    <a:pt x="586" y="11176"/>
                    <a:pt x="713" y="11101"/>
                    <a:pt x="766" y="10929"/>
                  </a:cubicBezTo>
                  <a:cubicBezTo>
                    <a:pt x="919" y="10470"/>
                    <a:pt x="919" y="9950"/>
                    <a:pt x="980" y="9461"/>
                  </a:cubicBezTo>
                  <a:cubicBezTo>
                    <a:pt x="1041" y="8910"/>
                    <a:pt x="1133" y="8390"/>
                    <a:pt x="1225" y="7839"/>
                  </a:cubicBezTo>
                  <a:cubicBezTo>
                    <a:pt x="1408" y="6799"/>
                    <a:pt x="1622" y="5789"/>
                    <a:pt x="1867" y="4779"/>
                  </a:cubicBezTo>
                  <a:cubicBezTo>
                    <a:pt x="2295" y="3005"/>
                    <a:pt x="2785" y="833"/>
                    <a:pt x="4927" y="588"/>
                  </a:cubicBezTo>
                  <a:cubicBezTo>
                    <a:pt x="5202" y="557"/>
                    <a:pt x="5294" y="129"/>
                    <a:pt x="4988" y="68"/>
                  </a:cubicBezTo>
                  <a:cubicBezTo>
                    <a:pt x="4822" y="22"/>
                    <a:pt x="4656" y="1"/>
                    <a:pt x="44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1857;p65">
              <a:extLst>
                <a:ext uri="{FF2B5EF4-FFF2-40B4-BE49-F238E27FC236}">
                  <a16:creationId xmlns:a16="http://schemas.microsoft.com/office/drawing/2014/main" id="{22326ABB-6492-A0D4-CC39-C861E7CD082A}"/>
                </a:ext>
              </a:extLst>
            </p:cNvPr>
            <p:cNvSpPr/>
            <p:nvPr/>
          </p:nvSpPr>
          <p:spPr>
            <a:xfrm>
              <a:off x="1335175" y="2225225"/>
              <a:ext cx="168250" cy="354275"/>
            </a:xfrm>
            <a:custGeom>
              <a:avLst/>
              <a:gdLst/>
              <a:ahLst/>
              <a:cxnLst/>
              <a:rect l="l" t="t" r="r" b="b"/>
              <a:pathLst>
                <a:path w="6730" h="14171" extrusionOk="0">
                  <a:moveTo>
                    <a:pt x="6309" y="0"/>
                  </a:moveTo>
                  <a:cubicBezTo>
                    <a:pt x="6267" y="0"/>
                    <a:pt x="6224" y="11"/>
                    <a:pt x="6181" y="34"/>
                  </a:cubicBezTo>
                  <a:cubicBezTo>
                    <a:pt x="5110" y="646"/>
                    <a:pt x="4070" y="1472"/>
                    <a:pt x="3152" y="2329"/>
                  </a:cubicBezTo>
                  <a:cubicBezTo>
                    <a:pt x="2265" y="3186"/>
                    <a:pt x="1470" y="4165"/>
                    <a:pt x="949" y="5297"/>
                  </a:cubicBezTo>
                  <a:cubicBezTo>
                    <a:pt x="1" y="7438"/>
                    <a:pt x="246" y="9917"/>
                    <a:pt x="1561" y="11875"/>
                  </a:cubicBezTo>
                  <a:cubicBezTo>
                    <a:pt x="1929" y="12395"/>
                    <a:pt x="2326" y="12854"/>
                    <a:pt x="2816" y="13252"/>
                  </a:cubicBezTo>
                  <a:cubicBezTo>
                    <a:pt x="3275" y="13649"/>
                    <a:pt x="3825" y="14078"/>
                    <a:pt x="4437" y="14169"/>
                  </a:cubicBezTo>
                  <a:cubicBezTo>
                    <a:pt x="4447" y="14170"/>
                    <a:pt x="4457" y="14171"/>
                    <a:pt x="4467" y="14171"/>
                  </a:cubicBezTo>
                  <a:cubicBezTo>
                    <a:pt x="4785" y="14171"/>
                    <a:pt x="4950" y="13705"/>
                    <a:pt x="4713" y="13527"/>
                  </a:cubicBezTo>
                  <a:cubicBezTo>
                    <a:pt x="4223" y="13068"/>
                    <a:pt x="3611" y="12854"/>
                    <a:pt x="3122" y="12395"/>
                  </a:cubicBezTo>
                  <a:cubicBezTo>
                    <a:pt x="2663" y="11936"/>
                    <a:pt x="2234" y="11385"/>
                    <a:pt x="1929" y="10804"/>
                  </a:cubicBezTo>
                  <a:cubicBezTo>
                    <a:pt x="1347" y="9702"/>
                    <a:pt x="1072" y="8356"/>
                    <a:pt x="1286" y="7071"/>
                  </a:cubicBezTo>
                  <a:cubicBezTo>
                    <a:pt x="1500" y="5694"/>
                    <a:pt x="2296" y="4471"/>
                    <a:pt x="3244" y="3430"/>
                  </a:cubicBezTo>
                  <a:cubicBezTo>
                    <a:pt x="4254" y="2360"/>
                    <a:pt x="5447" y="1503"/>
                    <a:pt x="6548" y="493"/>
                  </a:cubicBezTo>
                  <a:cubicBezTo>
                    <a:pt x="6729" y="312"/>
                    <a:pt x="6539" y="0"/>
                    <a:pt x="63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1858;p65">
              <a:extLst>
                <a:ext uri="{FF2B5EF4-FFF2-40B4-BE49-F238E27FC236}">
                  <a16:creationId xmlns:a16="http://schemas.microsoft.com/office/drawing/2014/main" id="{A601D144-1CD9-A3A9-E7CB-94BBE30BA3D4}"/>
                </a:ext>
              </a:extLst>
            </p:cNvPr>
            <p:cNvSpPr/>
            <p:nvPr/>
          </p:nvSpPr>
          <p:spPr>
            <a:xfrm>
              <a:off x="1334425" y="2485825"/>
              <a:ext cx="44725" cy="184125"/>
            </a:xfrm>
            <a:custGeom>
              <a:avLst/>
              <a:gdLst/>
              <a:ahLst/>
              <a:cxnLst/>
              <a:rect l="l" t="t" r="r" b="b"/>
              <a:pathLst>
                <a:path w="1789" h="7365" extrusionOk="0">
                  <a:moveTo>
                    <a:pt x="1463" y="0"/>
                  </a:moveTo>
                  <a:cubicBezTo>
                    <a:pt x="1400" y="0"/>
                    <a:pt x="1337" y="23"/>
                    <a:pt x="1285" y="74"/>
                  </a:cubicBezTo>
                  <a:cubicBezTo>
                    <a:pt x="857" y="533"/>
                    <a:pt x="612" y="1145"/>
                    <a:pt x="429" y="1726"/>
                  </a:cubicBezTo>
                  <a:cubicBezTo>
                    <a:pt x="215" y="2338"/>
                    <a:pt x="92" y="2950"/>
                    <a:pt x="62" y="3592"/>
                  </a:cubicBezTo>
                  <a:cubicBezTo>
                    <a:pt x="0" y="4204"/>
                    <a:pt x="31" y="4847"/>
                    <a:pt x="153" y="5459"/>
                  </a:cubicBezTo>
                  <a:cubicBezTo>
                    <a:pt x="245" y="6071"/>
                    <a:pt x="368" y="6774"/>
                    <a:pt x="796" y="7264"/>
                  </a:cubicBezTo>
                  <a:cubicBezTo>
                    <a:pt x="846" y="7334"/>
                    <a:pt x="926" y="7365"/>
                    <a:pt x="1009" y="7365"/>
                  </a:cubicBezTo>
                  <a:cubicBezTo>
                    <a:pt x="1180" y="7365"/>
                    <a:pt x="1367" y="7235"/>
                    <a:pt x="1347" y="7050"/>
                  </a:cubicBezTo>
                  <a:cubicBezTo>
                    <a:pt x="1285" y="6468"/>
                    <a:pt x="1041" y="5918"/>
                    <a:pt x="918" y="5367"/>
                  </a:cubicBezTo>
                  <a:cubicBezTo>
                    <a:pt x="826" y="4786"/>
                    <a:pt x="796" y="4235"/>
                    <a:pt x="826" y="3654"/>
                  </a:cubicBezTo>
                  <a:cubicBezTo>
                    <a:pt x="857" y="3072"/>
                    <a:pt x="949" y="2522"/>
                    <a:pt x="1102" y="1971"/>
                  </a:cubicBezTo>
                  <a:cubicBezTo>
                    <a:pt x="1255" y="1390"/>
                    <a:pt x="1561" y="900"/>
                    <a:pt x="1744" y="349"/>
                  </a:cubicBezTo>
                  <a:cubicBezTo>
                    <a:pt x="1788" y="151"/>
                    <a:pt x="1626" y="0"/>
                    <a:pt x="14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1859;p65">
              <a:extLst>
                <a:ext uri="{FF2B5EF4-FFF2-40B4-BE49-F238E27FC236}">
                  <a16:creationId xmlns:a16="http://schemas.microsoft.com/office/drawing/2014/main" id="{524CB610-74E9-E9F4-C62E-3D3F9AA20C93}"/>
                </a:ext>
              </a:extLst>
            </p:cNvPr>
            <p:cNvSpPr/>
            <p:nvPr/>
          </p:nvSpPr>
          <p:spPr>
            <a:xfrm>
              <a:off x="1331375" y="2616100"/>
              <a:ext cx="249450" cy="419425"/>
            </a:xfrm>
            <a:custGeom>
              <a:avLst/>
              <a:gdLst/>
              <a:ahLst/>
              <a:cxnLst/>
              <a:rect l="l" t="t" r="r" b="b"/>
              <a:pathLst>
                <a:path w="9978" h="16777" extrusionOk="0">
                  <a:moveTo>
                    <a:pt x="2450" y="1"/>
                  </a:moveTo>
                  <a:cubicBezTo>
                    <a:pt x="2394" y="1"/>
                    <a:pt x="2339" y="20"/>
                    <a:pt x="2295" y="64"/>
                  </a:cubicBezTo>
                  <a:cubicBezTo>
                    <a:pt x="153" y="1992"/>
                    <a:pt x="31" y="5418"/>
                    <a:pt x="0" y="8080"/>
                  </a:cubicBezTo>
                  <a:cubicBezTo>
                    <a:pt x="0" y="9580"/>
                    <a:pt x="153" y="11140"/>
                    <a:pt x="887" y="12486"/>
                  </a:cubicBezTo>
                  <a:cubicBezTo>
                    <a:pt x="1560" y="13710"/>
                    <a:pt x="2692" y="14628"/>
                    <a:pt x="3886" y="15240"/>
                  </a:cubicBezTo>
                  <a:cubicBezTo>
                    <a:pt x="5568" y="16096"/>
                    <a:pt x="7435" y="16433"/>
                    <a:pt x="9270" y="16770"/>
                  </a:cubicBezTo>
                  <a:cubicBezTo>
                    <a:pt x="9298" y="16774"/>
                    <a:pt x="9324" y="16777"/>
                    <a:pt x="9350" y="16777"/>
                  </a:cubicBezTo>
                  <a:cubicBezTo>
                    <a:pt x="9811" y="16777"/>
                    <a:pt x="9977" y="16030"/>
                    <a:pt x="9485" y="15943"/>
                  </a:cubicBezTo>
                  <a:cubicBezTo>
                    <a:pt x="6762" y="15484"/>
                    <a:pt x="3580" y="14934"/>
                    <a:pt x="1897" y="12517"/>
                  </a:cubicBezTo>
                  <a:cubicBezTo>
                    <a:pt x="1071" y="11354"/>
                    <a:pt x="857" y="9947"/>
                    <a:pt x="826" y="8570"/>
                  </a:cubicBezTo>
                  <a:cubicBezTo>
                    <a:pt x="795" y="7224"/>
                    <a:pt x="857" y="5816"/>
                    <a:pt x="1071" y="4470"/>
                  </a:cubicBezTo>
                  <a:cubicBezTo>
                    <a:pt x="1316" y="3001"/>
                    <a:pt x="1836" y="1655"/>
                    <a:pt x="2692" y="401"/>
                  </a:cubicBezTo>
                  <a:cubicBezTo>
                    <a:pt x="2808" y="192"/>
                    <a:pt x="2625" y="1"/>
                    <a:pt x="2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1860;p65">
              <a:extLst>
                <a:ext uri="{FF2B5EF4-FFF2-40B4-BE49-F238E27FC236}">
                  <a16:creationId xmlns:a16="http://schemas.microsoft.com/office/drawing/2014/main" id="{CFF3887A-E59F-8CF6-2A75-B41DF93F7711}"/>
                </a:ext>
              </a:extLst>
            </p:cNvPr>
            <p:cNvSpPr/>
            <p:nvPr/>
          </p:nvSpPr>
          <p:spPr>
            <a:xfrm>
              <a:off x="1475350" y="3012875"/>
              <a:ext cx="957325" cy="539075"/>
            </a:xfrm>
            <a:custGeom>
              <a:avLst/>
              <a:gdLst/>
              <a:ahLst/>
              <a:cxnLst/>
              <a:rect l="l" t="t" r="r" b="b"/>
              <a:pathLst>
                <a:path w="38293" h="21563" extrusionOk="0">
                  <a:moveTo>
                    <a:pt x="372" y="0"/>
                  </a:moveTo>
                  <a:cubicBezTo>
                    <a:pt x="194" y="0"/>
                    <a:pt x="0" y="197"/>
                    <a:pt x="85" y="409"/>
                  </a:cubicBezTo>
                  <a:cubicBezTo>
                    <a:pt x="2349" y="5365"/>
                    <a:pt x="4980" y="10383"/>
                    <a:pt x="9692" y="13382"/>
                  </a:cubicBezTo>
                  <a:cubicBezTo>
                    <a:pt x="12078" y="14911"/>
                    <a:pt x="14771" y="15829"/>
                    <a:pt x="17463" y="16594"/>
                  </a:cubicBezTo>
                  <a:cubicBezTo>
                    <a:pt x="20492" y="17420"/>
                    <a:pt x="23521" y="18124"/>
                    <a:pt x="26550" y="18858"/>
                  </a:cubicBezTo>
                  <a:cubicBezTo>
                    <a:pt x="30221" y="19745"/>
                    <a:pt x="33893" y="20633"/>
                    <a:pt x="37534" y="21551"/>
                  </a:cubicBezTo>
                  <a:cubicBezTo>
                    <a:pt x="37572" y="21559"/>
                    <a:pt x="37609" y="21563"/>
                    <a:pt x="37645" y="21563"/>
                  </a:cubicBezTo>
                  <a:cubicBezTo>
                    <a:pt x="38140" y="21563"/>
                    <a:pt x="38293" y="20808"/>
                    <a:pt x="37779" y="20694"/>
                  </a:cubicBezTo>
                  <a:cubicBezTo>
                    <a:pt x="31568" y="19164"/>
                    <a:pt x="25326" y="17696"/>
                    <a:pt x="19115" y="16105"/>
                  </a:cubicBezTo>
                  <a:cubicBezTo>
                    <a:pt x="16423" y="15431"/>
                    <a:pt x="13700" y="14636"/>
                    <a:pt x="11252" y="13290"/>
                  </a:cubicBezTo>
                  <a:cubicBezTo>
                    <a:pt x="8835" y="11974"/>
                    <a:pt x="6816" y="10138"/>
                    <a:pt x="5194" y="7936"/>
                  </a:cubicBezTo>
                  <a:cubicBezTo>
                    <a:pt x="3389" y="5518"/>
                    <a:pt x="1982" y="2795"/>
                    <a:pt x="574" y="134"/>
                  </a:cubicBezTo>
                  <a:cubicBezTo>
                    <a:pt x="527" y="39"/>
                    <a:pt x="451" y="0"/>
                    <a:pt x="3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1861;p65">
              <a:extLst>
                <a:ext uri="{FF2B5EF4-FFF2-40B4-BE49-F238E27FC236}">
                  <a16:creationId xmlns:a16="http://schemas.microsoft.com/office/drawing/2014/main" id="{5FA3B020-CB23-2EAE-C044-72A7EB134092}"/>
                </a:ext>
              </a:extLst>
            </p:cNvPr>
            <p:cNvSpPr/>
            <p:nvPr/>
          </p:nvSpPr>
          <p:spPr>
            <a:xfrm>
              <a:off x="1908850" y="3096525"/>
              <a:ext cx="586475" cy="121250"/>
            </a:xfrm>
            <a:custGeom>
              <a:avLst/>
              <a:gdLst/>
              <a:ahLst/>
              <a:cxnLst/>
              <a:rect l="l" t="t" r="r" b="b"/>
              <a:pathLst>
                <a:path w="23459" h="4850" extrusionOk="0">
                  <a:moveTo>
                    <a:pt x="398" y="0"/>
                  </a:moveTo>
                  <a:cubicBezTo>
                    <a:pt x="92" y="0"/>
                    <a:pt x="1" y="520"/>
                    <a:pt x="337" y="581"/>
                  </a:cubicBezTo>
                  <a:cubicBezTo>
                    <a:pt x="3580" y="1071"/>
                    <a:pt x="6885" y="1377"/>
                    <a:pt x="10097" y="2111"/>
                  </a:cubicBezTo>
                  <a:cubicBezTo>
                    <a:pt x="11688" y="2448"/>
                    <a:pt x="13279" y="2876"/>
                    <a:pt x="14809" y="3457"/>
                  </a:cubicBezTo>
                  <a:cubicBezTo>
                    <a:pt x="16278" y="3978"/>
                    <a:pt x="17716" y="4620"/>
                    <a:pt x="19276" y="4804"/>
                  </a:cubicBezTo>
                  <a:cubicBezTo>
                    <a:pt x="19521" y="4833"/>
                    <a:pt x="19790" y="4850"/>
                    <a:pt x="20070" y="4850"/>
                  </a:cubicBezTo>
                  <a:cubicBezTo>
                    <a:pt x="21255" y="4850"/>
                    <a:pt x="22640" y="4545"/>
                    <a:pt x="23284" y="3580"/>
                  </a:cubicBezTo>
                  <a:cubicBezTo>
                    <a:pt x="23459" y="3330"/>
                    <a:pt x="23226" y="3080"/>
                    <a:pt x="22984" y="3080"/>
                  </a:cubicBezTo>
                  <a:cubicBezTo>
                    <a:pt x="22930" y="3080"/>
                    <a:pt x="22876" y="3093"/>
                    <a:pt x="22825" y="3121"/>
                  </a:cubicBezTo>
                  <a:cubicBezTo>
                    <a:pt x="22244" y="3396"/>
                    <a:pt x="21754" y="3763"/>
                    <a:pt x="21112" y="3916"/>
                  </a:cubicBezTo>
                  <a:cubicBezTo>
                    <a:pt x="20772" y="3997"/>
                    <a:pt x="20416" y="4035"/>
                    <a:pt x="20057" y="4035"/>
                  </a:cubicBezTo>
                  <a:cubicBezTo>
                    <a:pt x="19735" y="4035"/>
                    <a:pt x="19410" y="4005"/>
                    <a:pt x="19092" y="3947"/>
                  </a:cubicBezTo>
                  <a:cubicBezTo>
                    <a:pt x="17593" y="3733"/>
                    <a:pt x="16186" y="3060"/>
                    <a:pt x="14778" y="2570"/>
                  </a:cubicBezTo>
                  <a:cubicBezTo>
                    <a:pt x="11841" y="1530"/>
                    <a:pt x="8751" y="949"/>
                    <a:pt x="5661" y="520"/>
                  </a:cubicBezTo>
                  <a:cubicBezTo>
                    <a:pt x="3917" y="276"/>
                    <a:pt x="2142" y="123"/>
                    <a:pt x="3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1862;p65">
              <a:extLst>
                <a:ext uri="{FF2B5EF4-FFF2-40B4-BE49-F238E27FC236}">
                  <a16:creationId xmlns:a16="http://schemas.microsoft.com/office/drawing/2014/main" id="{34F53437-8591-4FFD-74E3-6DBC16FBC158}"/>
                </a:ext>
              </a:extLst>
            </p:cNvPr>
            <p:cNvSpPr/>
            <p:nvPr/>
          </p:nvSpPr>
          <p:spPr>
            <a:xfrm>
              <a:off x="2072150" y="2371825"/>
              <a:ext cx="246175" cy="127675"/>
            </a:xfrm>
            <a:custGeom>
              <a:avLst/>
              <a:gdLst/>
              <a:ahLst/>
              <a:cxnLst/>
              <a:rect l="l" t="t" r="r" b="b"/>
              <a:pathLst>
                <a:path w="9847" h="5107" extrusionOk="0">
                  <a:moveTo>
                    <a:pt x="480" y="0"/>
                  </a:moveTo>
                  <a:cubicBezTo>
                    <a:pt x="196" y="0"/>
                    <a:pt x="1" y="340"/>
                    <a:pt x="230" y="595"/>
                  </a:cubicBezTo>
                  <a:cubicBezTo>
                    <a:pt x="597" y="993"/>
                    <a:pt x="965" y="1360"/>
                    <a:pt x="1301" y="1819"/>
                  </a:cubicBezTo>
                  <a:cubicBezTo>
                    <a:pt x="1607" y="2248"/>
                    <a:pt x="1913" y="2706"/>
                    <a:pt x="2250" y="3135"/>
                  </a:cubicBezTo>
                  <a:cubicBezTo>
                    <a:pt x="2892" y="3961"/>
                    <a:pt x="3688" y="4665"/>
                    <a:pt x="4728" y="4940"/>
                  </a:cubicBezTo>
                  <a:cubicBezTo>
                    <a:pt x="5109" y="5052"/>
                    <a:pt x="5499" y="5107"/>
                    <a:pt x="5887" y="5107"/>
                  </a:cubicBezTo>
                  <a:cubicBezTo>
                    <a:pt x="6555" y="5107"/>
                    <a:pt x="7217" y="4944"/>
                    <a:pt x="7818" y="4634"/>
                  </a:cubicBezTo>
                  <a:cubicBezTo>
                    <a:pt x="8675" y="4206"/>
                    <a:pt x="9593" y="3349"/>
                    <a:pt x="9807" y="2400"/>
                  </a:cubicBezTo>
                  <a:cubicBezTo>
                    <a:pt x="9846" y="2162"/>
                    <a:pt x="9680" y="2001"/>
                    <a:pt x="9500" y="2001"/>
                  </a:cubicBezTo>
                  <a:cubicBezTo>
                    <a:pt x="9402" y="2001"/>
                    <a:pt x="9301" y="2048"/>
                    <a:pt x="9225" y="2156"/>
                  </a:cubicBezTo>
                  <a:cubicBezTo>
                    <a:pt x="8950" y="2523"/>
                    <a:pt x="8766" y="2921"/>
                    <a:pt x="8430" y="3257"/>
                  </a:cubicBezTo>
                  <a:cubicBezTo>
                    <a:pt x="8093" y="3563"/>
                    <a:pt x="7726" y="3838"/>
                    <a:pt x="7328" y="4022"/>
                  </a:cubicBezTo>
                  <a:cubicBezTo>
                    <a:pt x="6888" y="4221"/>
                    <a:pt x="6414" y="4314"/>
                    <a:pt x="5942" y="4314"/>
                  </a:cubicBezTo>
                  <a:cubicBezTo>
                    <a:pt x="5396" y="4314"/>
                    <a:pt x="4852" y="4190"/>
                    <a:pt x="4361" y="3961"/>
                  </a:cubicBezTo>
                  <a:cubicBezTo>
                    <a:pt x="3504" y="3533"/>
                    <a:pt x="2953" y="2768"/>
                    <a:pt x="2433" y="2003"/>
                  </a:cubicBezTo>
                  <a:cubicBezTo>
                    <a:pt x="1944" y="1299"/>
                    <a:pt x="1424" y="473"/>
                    <a:pt x="659" y="45"/>
                  </a:cubicBezTo>
                  <a:cubicBezTo>
                    <a:pt x="597" y="14"/>
                    <a:pt x="53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1863;p65">
              <a:extLst>
                <a:ext uri="{FF2B5EF4-FFF2-40B4-BE49-F238E27FC236}">
                  <a16:creationId xmlns:a16="http://schemas.microsoft.com/office/drawing/2014/main" id="{D842DC50-E10E-1900-1FA9-B72DA959E649}"/>
                </a:ext>
              </a:extLst>
            </p:cNvPr>
            <p:cNvSpPr/>
            <p:nvPr/>
          </p:nvSpPr>
          <p:spPr>
            <a:xfrm>
              <a:off x="2076375" y="1926600"/>
              <a:ext cx="181325" cy="475050"/>
            </a:xfrm>
            <a:custGeom>
              <a:avLst/>
              <a:gdLst/>
              <a:ahLst/>
              <a:cxnLst/>
              <a:rect l="l" t="t" r="r" b="b"/>
              <a:pathLst>
                <a:path w="7253" h="19002" extrusionOk="0">
                  <a:moveTo>
                    <a:pt x="6607" y="1"/>
                  </a:moveTo>
                  <a:cubicBezTo>
                    <a:pt x="6547" y="1"/>
                    <a:pt x="6485" y="15"/>
                    <a:pt x="6425" y="47"/>
                  </a:cubicBezTo>
                  <a:cubicBezTo>
                    <a:pt x="4161" y="1301"/>
                    <a:pt x="4008" y="4483"/>
                    <a:pt x="3886" y="6717"/>
                  </a:cubicBezTo>
                  <a:cubicBezTo>
                    <a:pt x="3794" y="8277"/>
                    <a:pt x="3580" y="9715"/>
                    <a:pt x="2815" y="11092"/>
                  </a:cubicBezTo>
                  <a:cubicBezTo>
                    <a:pt x="2142" y="12316"/>
                    <a:pt x="1285" y="13448"/>
                    <a:pt x="826" y="14763"/>
                  </a:cubicBezTo>
                  <a:cubicBezTo>
                    <a:pt x="337" y="16079"/>
                    <a:pt x="184" y="17701"/>
                    <a:pt x="1071" y="18863"/>
                  </a:cubicBezTo>
                  <a:cubicBezTo>
                    <a:pt x="1149" y="18960"/>
                    <a:pt x="1244" y="19002"/>
                    <a:pt x="1335" y="19002"/>
                  </a:cubicBezTo>
                  <a:cubicBezTo>
                    <a:pt x="1529" y="19002"/>
                    <a:pt x="1696" y="18808"/>
                    <a:pt x="1591" y="18557"/>
                  </a:cubicBezTo>
                  <a:cubicBezTo>
                    <a:pt x="0" y="15314"/>
                    <a:pt x="3580" y="12469"/>
                    <a:pt x="4375" y="9532"/>
                  </a:cubicBezTo>
                  <a:cubicBezTo>
                    <a:pt x="4834" y="7818"/>
                    <a:pt x="4651" y="6074"/>
                    <a:pt x="4926" y="4361"/>
                  </a:cubicBezTo>
                  <a:cubicBezTo>
                    <a:pt x="5048" y="3657"/>
                    <a:pt x="5232" y="2984"/>
                    <a:pt x="5538" y="2342"/>
                  </a:cubicBezTo>
                  <a:cubicBezTo>
                    <a:pt x="5874" y="1638"/>
                    <a:pt x="6333" y="1148"/>
                    <a:pt x="6915" y="689"/>
                  </a:cubicBezTo>
                  <a:cubicBezTo>
                    <a:pt x="7253" y="455"/>
                    <a:pt x="6950" y="1"/>
                    <a:pt x="6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1864;p65">
              <a:extLst>
                <a:ext uri="{FF2B5EF4-FFF2-40B4-BE49-F238E27FC236}">
                  <a16:creationId xmlns:a16="http://schemas.microsoft.com/office/drawing/2014/main" id="{54466CE5-9FC6-4957-06E0-6B1EE1D248EE}"/>
                </a:ext>
              </a:extLst>
            </p:cNvPr>
            <p:cNvSpPr/>
            <p:nvPr/>
          </p:nvSpPr>
          <p:spPr>
            <a:xfrm>
              <a:off x="3705025" y="3861475"/>
              <a:ext cx="379825" cy="273350"/>
            </a:xfrm>
            <a:custGeom>
              <a:avLst/>
              <a:gdLst/>
              <a:ahLst/>
              <a:cxnLst/>
              <a:rect l="l" t="t" r="r" b="b"/>
              <a:pathLst>
                <a:path w="15193" h="10934" extrusionOk="0">
                  <a:moveTo>
                    <a:pt x="359" y="0"/>
                  </a:moveTo>
                  <a:cubicBezTo>
                    <a:pt x="174" y="0"/>
                    <a:pt x="1" y="222"/>
                    <a:pt x="114" y="426"/>
                  </a:cubicBezTo>
                  <a:cubicBezTo>
                    <a:pt x="818" y="1742"/>
                    <a:pt x="1858" y="2966"/>
                    <a:pt x="2899" y="4037"/>
                  </a:cubicBezTo>
                  <a:cubicBezTo>
                    <a:pt x="3939" y="5107"/>
                    <a:pt x="5071" y="6117"/>
                    <a:pt x="6295" y="6974"/>
                  </a:cubicBezTo>
                  <a:cubicBezTo>
                    <a:pt x="8773" y="8779"/>
                    <a:pt x="11557" y="10125"/>
                    <a:pt x="14525" y="10921"/>
                  </a:cubicBezTo>
                  <a:cubicBezTo>
                    <a:pt x="14561" y="10930"/>
                    <a:pt x="14596" y="10934"/>
                    <a:pt x="14628" y="10934"/>
                  </a:cubicBezTo>
                  <a:cubicBezTo>
                    <a:pt x="15042" y="10934"/>
                    <a:pt x="15193" y="10267"/>
                    <a:pt x="14739" y="10125"/>
                  </a:cubicBezTo>
                  <a:cubicBezTo>
                    <a:pt x="11863" y="9360"/>
                    <a:pt x="9171" y="8075"/>
                    <a:pt x="6754" y="6362"/>
                  </a:cubicBezTo>
                  <a:cubicBezTo>
                    <a:pt x="5561" y="5505"/>
                    <a:pt x="4459" y="4526"/>
                    <a:pt x="3419" y="3486"/>
                  </a:cubicBezTo>
                  <a:cubicBezTo>
                    <a:pt x="2379" y="2415"/>
                    <a:pt x="1491" y="1222"/>
                    <a:pt x="543" y="90"/>
                  </a:cubicBezTo>
                  <a:cubicBezTo>
                    <a:pt x="488" y="27"/>
                    <a:pt x="423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1865;p65">
              <a:extLst>
                <a:ext uri="{FF2B5EF4-FFF2-40B4-BE49-F238E27FC236}">
                  <a16:creationId xmlns:a16="http://schemas.microsoft.com/office/drawing/2014/main" id="{08C06872-AC44-05FF-0DA3-701972F9FE07}"/>
                </a:ext>
              </a:extLst>
            </p:cNvPr>
            <p:cNvSpPr/>
            <p:nvPr/>
          </p:nvSpPr>
          <p:spPr>
            <a:xfrm>
              <a:off x="4067550" y="4114775"/>
              <a:ext cx="375050" cy="385825"/>
            </a:xfrm>
            <a:custGeom>
              <a:avLst/>
              <a:gdLst/>
              <a:ahLst/>
              <a:cxnLst/>
              <a:rect l="l" t="t" r="r" b="b"/>
              <a:pathLst>
                <a:path w="15002" h="15433" extrusionOk="0">
                  <a:moveTo>
                    <a:pt x="396" y="0"/>
                  </a:moveTo>
                  <a:cubicBezTo>
                    <a:pt x="200" y="0"/>
                    <a:pt x="0" y="244"/>
                    <a:pt x="116" y="452"/>
                  </a:cubicBezTo>
                  <a:cubicBezTo>
                    <a:pt x="1003" y="1890"/>
                    <a:pt x="2135" y="3267"/>
                    <a:pt x="3206" y="4582"/>
                  </a:cubicBezTo>
                  <a:cubicBezTo>
                    <a:pt x="4307" y="5898"/>
                    <a:pt x="5439" y="7183"/>
                    <a:pt x="6633" y="8437"/>
                  </a:cubicBezTo>
                  <a:cubicBezTo>
                    <a:pt x="7826" y="9692"/>
                    <a:pt x="9050" y="10885"/>
                    <a:pt x="10335" y="12048"/>
                  </a:cubicBezTo>
                  <a:cubicBezTo>
                    <a:pt x="10947" y="12629"/>
                    <a:pt x="11589" y="13180"/>
                    <a:pt x="12232" y="13731"/>
                  </a:cubicBezTo>
                  <a:cubicBezTo>
                    <a:pt x="12874" y="14281"/>
                    <a:pt x="13547" y="14954"/>
                    <a:pt x="14282" y="15383"/>
                  </a:cubicBezTo>
                  <a:cubicBezTo>
                    <a:pt x="14346" y="15418"/>
                    <a:pt x="14410" y="15433"/>
                    <a:pt x="14471" y="15433"/>
                  </a:cubicBezTo>
                  <a:cubicBezTo>
                    <a:pt x="14782" y="15433"/>
                    <a:pt x="15002" y="15027"/>
                    <a:pt x="14771" y="14771"/>
                  </a:cubicBezTo>
                  <a:cubicBezTo>
                    <a:pt x="14220" y="14159"/>
                    <a:pt x="13455" y="13669"/>
                    <a:pt x="12844" y="13119"/>
                  </a:cubicBezTo>
                  <a:cubicBezTo>
                    <a:pt x="12201" y="12568"/>
                    <a:pt x="11559" y="12017"/>
                    <a:pt x="10916" y="11436"/>
                  </a:cubicBezTo>
                  <a:cubicBezTo>
                    <a:pt x="9662" y="10273"/>
                    <a:pt x="8438" y="9080"/>
                    <a:pt x="7245" y="7826"/>
                  </a:cubicBezTo>
                  <a:cubicBezTo>
                    <a:pt x="6051" y="6632"/>
                    <a:pt x="4919" y="5378"/>
                    <a:pt x="3818" y="4093"/>
                  </a:cubicBezTo>
                  <a:cubicBezTo>
                    <a:pt x="2716" y="2777"/>
                    <a:pt x="1707" y="1370"/>
                    <a:pt x="575" y="85"/>
                  </a:cubicBezTo>
                  <a:cubicBezTo>
                    <a:pt x="523" y="25"/>
                    <a:pt x="460" y="0"/>
                    <a:pt x="3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1866;p65">
              <a:extLst>
                <a:ext uri="{FF2B5EF4-FFF2-40B4-BE49-F238E27FC236}">
                  <a16:creationId xmlns:a16="http://schemas.microsoft.com/office/drawing/2014/main" id="{A52731B5-FE53-BAD3-0549-024E1A22ACB7}"/>
                </a:ext>
              </a:extLst>
            </p:cNvPr>
            <p:cNvSpPr/>
            <p:nvPr/>
          </p:nvSpPr>
          <p:spPr>
            <a:xfrm>
              <a:off x="4410075" y="4491375"/>
              <a:ext cx="255200" cy="648775"/>
            </a:xfrm>
            <a:custGeom>
              <a:avLst/>
              <a:gdLst/>
              <a:ahLst/>
              <a:cxnLst/>
              <a:rect l="l" t="t" r="r" b="b"/>
              <a:pathLst>
                <a:path w="10208" h="25951" extrusionOk="0">
                  <a:moveTo>
                    <a:pt x="341" y="0"/>
                  </a:moveTo>
                  <a:cubicBezTo>
                    <a:pt x="177" y="0"/>
                    <a:pt x="0" y="148"/>
                    <a:pt x="60" y="349"/>
                  </a:cubicBezTo>
                  <a:cubicBezTo>
                    <a:pt x="550" y="2032"/>
                    <a:pt x="1223" y="3684"/>
                    <a:pt x="1835" y="5336"/>
                  </a:cubicBezTo>
                  <a:cubicBezTo>
                    <a:pt x="2447" y="6989"/>
                    <a:pt x="3028" y="8610"/>
                    <a:pt x="3640" y="10262"/>
                  </a:cubicBezTo>
                  <a:cubicBezTo>
                    <a:pt x="4864" y="13567"/>
                    <a:pt x="6088" y="16902"/>
                    <a:pt x="7312" y="20236"/>
                  </a:cubicBezTo>
                  <a:cubicBezTo>
                    <a:pt x="7648" y="21154"/>
                    <a:pt x="8015" y="22072"/>
                    <a:pt x="8352" y="22990"/>
                  </a:cubicBezTo>
                  <a:cubicBezTo>
                    <a:pt x="8688" y="23908"/>
                    <a:pt x="8994" y="24856"/>
                    <a:pt x="9392" y="25744"/>
                  </a:cubicBezTo>
                  <a:cubicBezTo>
                    <a:pt x="9465" y="25889"/>
                    <a:pt x="9587" y="25950"/>
                    <a:pt x="9712" y="25950"/>
                  </a:cubicBezTo>
                  <a:cubicBezTo>
                    <a:pt x="9955" y="25950"/>
                    <a:pt x="10207" y="25721"/>
                    <a:pt x="10126" y="25438"/>
                  </a:cubicBezTo>
                  <a:cubicBezTo>
                    <a:pt x="9882" y="24612"/>
                    <a:pt x="9514" y="23786"/>
                    <a:pt x="9209" y="22960"/>
                  </a:cubicBezTo>
                  <a:cubicBezTo>
                    <a:pt x="8903" y="22133"/>
                    <a:pt x="8597" y="21277"/>
                    <a:pt x="8291" y="20451"/>
                  </a:cubicBezTo>
                  <a:cubicBezTo>
                    <a:pt x="7679" y="18829"/>
                    <a:pt x="7067" y="17208"/>
                    <a:pt x="6455" y="15555"/>
                  </a:cubicBezTo>
                  <a:cubicBezTo>
                    <a:pt x="5200" y="12251"/>
                    <a:pt x="3946" y="8916"/>
                    <a:pt x="2661" y="5612"/>
                  </a:cubicBezTo>
                  <a:cubicBezTo>
                    <a:pt x="1988" y="3776"/>
                    <a:pt x="1376" y="1910"/>
                    <a:pt x="550" y="135"/>
                  </a:cubicBezTo>
                  <a:cubicBezTo>
                    <a:pt x="508" y="41"/>
                    <a:pt x="426" y="0"/>
                    <a:pt x="3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1867;p65">
              <a:extLst>
                <a:ext uri="{FF2B5EF4-FFF2-40B4-BE49-F238E27FC236}">
                  <a16:creationId xmlns:a16="http://schemas.microsoft.com/office/drawing/2014/main" id="{3528F115-8015-F6BC-C948-02F4D0A616C8}"/>
                </a:ext>
              </a:extLst>
            </p:cNvPr>
            <p:cNvSpPr/>
            <p:nvPr/>
          </p:nvSpPr>
          <p:spPr>
            <a:xfrm>
              <a:off x="4657600" y="5089750"/>
              <a:ext cx="250200" cy="69100"/>
            </a:xfrm>
            <a:custGeom>
              <a:avLst/>
              <a:gdLst/>
              <a:ahLst/>
              <a:cxnLst/>
              <a:rect l="l" t="t" r="r" b="b"/>
              <a:pathLst>
                <a:path w="10008" h="2764" extrusionOk="0">
                  <a:moveTo>
                    <a:pt x="9437" y="0"/>
                  </a:moveTo>
                  <a:cubicBezTo>
                    <a:pt x="9369" y="0"/>
                    <a:pt x="9295" y="20"/>
                    <a:pt x="9220" y="65"/>
                  </a:cubicBezTo>
                  <a:cubicBezTo>
                    <a:pt x="7905" y="830"/>
                    <a:pt x="6559" y="1442"/>
                    <a:pt x="5059" y="1748"/>
                  </a:cubicBezTo>
                  <a:cubicBezTo>
                    <a:pt x="4216" y="1902"/>
                    <a:pt x="3354" y="1980"/>
                    <a:pt x="2493" y="1980"/>
                  </a:cubicBezTo>
                  <a:cubicBezTo>
                    <a:pt x="1824" y="1980"/>
                    <a:pt x="1157" y="1933"/>
                    <a:pt x="501" y="1839"/>
                  </a:cubicBezTo>
                  <a:cubicBezTo>
                    <a:pt x="480" y="1836"/>
                    <a:pt x="461" y="1834"/>
                    <a:pt x="442" y="1834"/>
                  </a:cubicBezTo>
                  <a:cubicBezTo>
                    <a:pt x="118" y="1834"/>
                    <a:pt x="1" y="2303"/>
                    <a:pt x="348" y="2390"/>
                  </a:cubicBezTo>
                  <a:cubicBezTo>
                    <a:pt x="1272" y="2640"/>
                    <a:pt x="2249" y="2763"/>
                    <a:pt x="3234" y="2763"/>
                  </a:cubicBezTo>
                  <a:cubicBezTo>
                    <a:pt x="5512" y="2763"/>
                    <a:pt x="7834" y="2102"/>
                    <a:pt x="9649" y="799"/>
                  </a:cubicBezTo>
                  <a:cubicBezTo>
                    <a:pt x="10007" y="517"/>
                    <a:pt x="9787" y="0"/>
                    <a:pt x="9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1868;p65">
              <a:extLst>
                <a:ext uri="{FF2B5EF4-FFF2-40B4-BE49-F238E27FC236}">
                  <a16:creationId xmlns:a16="http://schemas.microsoft.com/office/drawing/2014/main" id="{E91EFC45-7A8B-387E-ABA1-AAFAC135BB4B}"/>
                </a:ext>
              </a:extLst>
            </p:cNvPr>
            <p:cNvSpPr/>
            <p:nvPr/>
          </p:nvSpPr>
          <p:spPr>
            <a:xfrm>
              <a:off x="4763425" y="4549425"/>
              <a:ext cx="139175" cy="566175"/>
            </a:xfrm>
            <a:custGeom>
              <a:avLst/>
              <a:gdLst/>
              <a:ahLst/>
              <a:cxnLst/>
              <a:rect l="l" t="t" r="r" b="b"/>
              <a:pathLst>
                <a:path w="5567" h="22647" extrusionOk="0">
                  <a:moveTo>
                    <a:pt x="532" y="1"/>
                  </a:moveTo>
                  <a:cubicBezTo>
                    <a:pt x="322" y="1"/>
                    <a:pt x="107" y="138"/>
                    <a:pt x="92" y="414"/>
                  </a:cubicBezTo>
                  <a:cubicBezTo>
                    <a:pt x="0" y="6319"/>
                    <a:pt x="1071" y="12346"/>
                    <a:pt x="3029" y="17914"/>
                  </a:cubicBezTo>
                  <a:cubicBezTo>
                    <a:pt x="3305" y="18679"/>
                    <a:pt x="3611" y="19444"/>
                    <a:pt x="3917" y="20209"/>
                  </a:cubicBezTo>
                  <a:cubicBezTo>
                    <a:pt x="4223" y="20974"/>
                    <a:pt x="4529" y="21800"/>
                    <a:pt x="4987" y="22504"/>
                  </a:cubicBezTo>
                  <a:cubicBezTo>
                    <a:pt x="5042" y="22602"/>
                    <a:pt x="5136" y="22646"/>
                    <a:pt x="5230" y="22646"/>
                  </a:cubicBezTo>
                  <a:cubicBezTo>
                    <a:pt x="5399" y="22646"/>
                    <a:pt x="5567" y="22506"/>
                    <a:pt x="5508" y="22290"/>
                  </a:cubicBezTo>
                  <a:cubicBezTo>
                    <a:pt x="5232" y="21402"/>
                    <a:pt x="4835" y="20546"/>
                    <a:pt x="4498" y="19689"/>
                  </a:cubicBezTo>
                  <a:cubicBezTo>
                    <a:pt x="4161" y="18802"/>
                    <a:pt x="3855" y="17914"/>
                    <a:pt x="3580" y="17027"/>
                  </a:cubicBezTo>
                  <a:cubicBezTo>
                    <a:pt x="2999" y="15253"/>
                    <a:pt x="2509" y="13448"/>
                    <a:pt x="2111" y="11612"/>
                  </a:cubicBezTo>
                  <a:cubicBezTo>
                    <a:pt x="1316" y="7910"/>
                    <a:pt x="979" y="4177"/>
                    <a:pt x="949" y="414"/>
                  </a:cubicBezTo>
                  <a:cubicBezTo>
                    <a:pt x="949" y="138"/>
                    <a:pt x="742" y="1"/>
                    <a:pt x="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1869;p65">
              <a:extLst>
                <a:ext uri="{FF2B5EF4-FFF2-40B4-BE49-F238E27FC236}">
                  <a16:creationId xmlns:a16="http://schemas.microsoft.com/office/drawing/2014/main" id="{14F044A9-1B49-FB32-3C15-BED8D7A3CA98}"/>
                </a:ext>
              </a:extLst>
            </p:cNvPr>
            <p:cNvSpPr/>
            <p:nvPr/>
          </p:nvSpPr>
          <p:spPr>
            <a:xfrm>
              <a:off x="4273125" y="3927575"/>
              <a:ext cx="148425" cy="243675"/>
            </a:xfrm>
            <a:custGeom>
              <a:avLst/>
              <a:gdLst/>
              <a:ahLst/>
              <a:cxnLst/>
              <a:rect l="l" t="t" r="r" b="b"/>
              <a:pathLst>
                <a:path w="5937" h="9747" extrusionOk="0">
                  <a:moveTo>
                    <a:pt x="1893" y="0"/>
                  </a:moveTo>
                  <a:cubicBezTo>
                    <a:pt x="1831" y="0"/>
                    <a:pt x="1768" y="23"/>
                    <a:pt x="1714" y="77"/>
                  </a:cubicBezTo>
                  <a:cubicBezTo>
                    <a:pt x="215" y="1545"/>
                    <a:pt x="1" y="4238"/>
                    <a:pt x="766" y="6104"/>
                  </a:cubicBezTo>
                  <a:cubicBezTo>
                    <a:pt x="1163" y="7053"/>
                    <a:pt x="1806" y="7909"/>
                    <a:pt x="2601" y="8552"/>
                  </a:cubicBezTo>
                  <a:cubicBezTo>
                    <a:pt x="3349" y="9120"/>
                    <a:pt x="4417" y="9746"/>
                    <a:pt x="5379" y="9746"/>
                  </a:cubicBezTo>
                  <a:cubicBezTo>
                    <a:pt x="5402" y="9746"/>
                    <a:pt x="5424" y="9746"/>
                    <a:pt x="5447" y="9745"/>
                  </a:cubicBezTo>
                  <a:cubicBezTo>
                    <a:pt x="5906" y="9715"/>
                    <a:pt x="5936" y="9133"/>
                    <a:pt x="5569" y="8980"/>
                  </a:cubicBezTo>
                  <a:cubicBezTo>
                    <a:pt x="5141" y="8827"/>
                    <a:pt x="4682" y="8735"/>
                    <a:pt x="4284" y="8552"/>
                  </a:cubicBezTo>
                  <a:cubicBezTo>
                    <a:pt x="3856" y="8368"/>
                    <a:pt x="3458" y="8124"/>
                    <a:pt x="3121" y="7848"/>
                  </a:cubicBezTo>
                  <a:cubicBezTo>
                    <a:pt x="2418" y="7328"/>
                    <a:pt x="1867" y="6594"/>
                    <a:pt x="1500" y="5798"/>
                  </a:cubicBezTo>
                  <a:cubicBezTo>
                    <a:pt x="1133" y="4942"/>
                    <a:pt x="1010" y="3993"/>
                    <a:pt x="1102" y="3075"/>
                  </a:cubicBezTo>
                  <a:cubicBezTo>
                    <a:pt x="1224" y="2096"/>
                    <a:pt x="1653" y="1270"/>
                    <a:pt x="2142" y="413"/>
                  </a:cubicBezTo>
                  <a:cubicBezTo>
                    <a:pt x="2257" y="207"/>
                    <a:pt x="2079" y="0"/>
                    <a:pt x="1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1870;p65">
              <a:extLst>
                <a:ext uri="{FF2B5EF4-FFF2-40B4-BE49-F238E27FC236}">
                  <a16:creationId xmlns:a16="http://schemas.microsoft.com/office/drawing/2014/main" id="{7650A693-3633-021F-7ABA-F7E47D67AA98}"/>
                </a:ext>
              </a:extLst>
            </p:cNvPr>
            <p:cNvSpPr/>
            <p:nvPr/>
          </p:nvSpPr>
          <p:spPr>
            <a:xfrm>
              <a:off x="4367550" y="3441350"/>
              <a:ext cx="1540175" cy="1140875"/>
            </a:xfrm>
            <a:custGeom>
              <a:avLst/>
              <a:gdLst/>
              <a:ahLst/>
              <a:cxnLst/>
              <a:rect l="l" t="t" r="r" b="b"/>
              <a:pathLst>
                <a:path w="61607" h="45635" extrusionOk="0">
                  <a:moveTo>
                    <a:pt x="54438" y="1"/>
                  </a:moveTo>
                  <a:cubicBezTo>
                    <a:pt x="54103" y="1"/>
                    <a:pt x="53802" y="454"/>
                    <a:pt x="54080" y="801"/>
                  </a:cubicBezTo>
                  <a:cubicBezTo>
                    <a:pt x="55977" y="3157"/>
                    <a:pt x="57935" y="5574"/>
                    <a:pt x="59128" y="8358"/>
                  </a:cubicBezTo>
                  <a:cubicBezTo>
                    <a:pt x="60444" y="11387"/>
                    <a:pt x="60474" y="14569"/>
                    <a:pt x="59495" y="17660"/>
                  </a:cubicBezTo>
                  <a:cubicBezTo>
                    <a:pt x="57751" y="23289"/>
                    <a:pt x="53805" y="28031"/>
                    <a:pt x="49429" y="31856"/>
                  </a:cubicBezTo>
                  <a:cubicBezTo>
                    <a:pt x="47257" y="33783"/>
                    <a:pt x="44901" y="35527"/>
                    <a:pt x="42515" y="37149"/>
                  </a:cubicBezTo>
                  <a:cubicBezTo>
                    <a:pt x="40037" y="38832"/>
                    <a:pt x="37497" y="40453"/>
                    <a:pt x="34896" y="41922"/>
                  </a:cubicBezTo>
                  <a:cubicBezTo>
                    <a:pt x="32112" y="43452"/>
                    <a:pt x="29114" y="44706"/>
                    <a:pt x="25901" y="44737"/>
                  </a:cubicBezTo>
                  <a:cubicBezTo>
                    <a:pt x="22811" y="44737"/>
                    <a:pt x="19813" y="43727"/>
                    <a:pt x="17120" y="42228"/>
                  </a:cubicBezTo>
                  <a:cubicBezTo>
                    <a:pt x="11491" y="39107"/>
                    <a:pt x="7360" y="34028"/>
                    <a:pt x="2373" y="30081"/>
                  </a:cubicBezTo>
                  <a:cubicBezTo>
                    <a:pt x="1761" y="29592"/>
                    <a:pt x="1119" y="29164"/>
                    <a:pt x="507" y="28705"/>
                  </a:cubicBezTo>
                  <a:cubicBezTo>
                    <a:pt x="458" y="28675"/>
                    <a:pt x="410" y="28662"/>
                    <a:pt x="366" y="28662"/>
                  </a:cubicBezTo>
                  <a:cubicBezTo>
                    <a:pt x="136" y="28662"/>
                    <a:pt x="1" y="29014"/>
                    <a:pt x="232" y="29194"/>
                  </a:cubicBezTo>
                  <a:cubicBezTo>
                    <a:pt x="5525" y="33233"/>
                    <a:pt x="9686" y="38618"/>
                    <a:pt x="15346" y="42197"/>
                  </a:cubicBezTo>
                  <a:cubicBezTo>
                    <a:pt x="17977" y="43880"/>
                    <a:pt x="20884" y="45134"/>
                    <a:pt x="24004" y="45532"/>
                  </a:cubicBezTo>
                  <a:cubicBezTo>
                    <a:pt x="24570" y="45602"/>
                    <a:pt x="25133" y="45635"/>
                    <a:pt x="25693" y="45635"/>
                  </a:cubicBezTo>
                  <a:cubicBezTo>
                    <a:pt x="28340" y="45635"/>
                    <a:pt x="30906" y="44894"/>
                    <a:pt x="33305" y="43758"/>
                  </a:cubicBezTo>
                  <a:cubicBezTo>
                    <a:pt x="36212" y="42411"/>
                    <a:pt x="38904" y="40637"/>
                    <a:pt x="41566" y="38893"/>
                  </a:cubicBezTo>
                  <a:cubicBezTo>
                    <a:pt x="44075" y="37241"/>
                    <a:pt x="46492" y="35527"/>
                    <a:pt x="48817" y="33600"/>
                  </a:cubicBezTo>
                  <a:cubicBezTo>
                    <a:pt x="53376" y="29837"/>
                    <a:pt x="57445" y="25247"/>
                    <a:pt x="59740" y="19740"/>
                  </a:cubicBezTo>
                  <a:cubicBezTo>
                    <a:pt x="61025" y="16680"/>
                    <a:pt x="61606" y="13315"/>
                    <a:pt x="60719" y="10072"/>
                  </a:cubicBezTo>
                  <a:cubicBezTo>
                    <a:pt x="59924" y="7043"/>
                    <a:pt x="58118" y="4412"/>
                    <a:pt x="56222" y="1964"/>
                  </a:cubicBezTo>
                  <a:cubicBezTo>
                    <a:pt x="55732" y="1352"/>
                    <a:pt x="55243" y="740"/>
                    <a:pt x="54753" y="159"/>
                  </a:cubicBezTo>
                  <a:cubicBezTo>
                    <a:pt x="54656" y="47"/>
                    <a:pt x="54546" y="1"/>
                    <a:pt x="544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1871;p65">
              <a:extLst>
                <a:ext uri="{FF2B5EF4-FFF2-40B4-BE49-F238E27FC236}">
                  <a16:creationId xmlns:a16="http://schemas.microsoft.com/office/drawing/2014/main" id="{B5D319C8-84F6-E40F-D13F-CE9B20C0C261}"/>
                </a:ext>
              </a:extLst>
            </p:cNvPr>
            <p:cNvSpPr/>
            <p:nvPr/>
          </p:nvSpPr>
          <p:spPr>
            <a:xfrm>
              <a:off x="4297925" y="3840550"/>
              <a:ext cx="790650" cy="125050"/>
            </a:xfrm>
            <a:custGeom>
              <a:avLst/>
              <a:gdLst/>
              <a:ahLst/>
              <a:cxnLst/>
              <a:rect l="l" t="t" r="r" b="b"/>
              <a:pathLst>
                <a:path w="31626" h="5002" extrusionOk="0">
                  <a:moveTo>
                    <a:pt x="31056" y="1"/>
                  </a:moveTo>
                  <a:cubicBezTo>
                    <a:pt x="30991" y="1"/>
                    <a:pt x="30923" y="22"/>
                    <a:pt x="30859" y="70"/>
                  </a:cubicBezTo>
                  <a:cubicBezTo>
                    <a:pt x="29971" y="682"/>
                    <a:pt x="29084" y="1233"/>
                    <a:pt x="28074" y="1569"/>
                  </a:cubicBezTo>
                  <a:cubicBezTo>
                    <a:pt x="27095" y="1936"/>
                    <a:pt x="26025" y="2150"/>
                    <a:pt x="24984" y="2242"/>
                  </a:cubicBezTo>
                  <a:cubicBezTo>
                    <a:pt x="24499" y="2282"/>
                    <a:pt x="24014" y="2300"/>
                    <a:pt x="23528" y="2300"/>
                  </a:cubicBezTo>
                  <a:cubicBezTo>
                    <a:pt x="21782" y="2300"/>
                    <a:pt x="20039" y="2064"/>
                    <a:pt x="18314" y="1753"/>
                  </a:cubicBezTo>
                  <a:cubicBezTo>
                    <a:pt x="15384" y="1199"/>
                    <a:pt x="12384" y="481"/>
                    <a:pt x="9399" y="481"/>
                  </a:cubicBezTo>
                  <a:cubicBezTo>
                    <a:pt x="7928" y="481"/>
                    <a:pt x="6460" y="656"/>
                    <a:pt x="5005" y="1110"/>
                  </a:cubicBezTo>
                  <a:cubicBezTo>
                    <a:pt x="3996" y="1416"/>
                    <a:pt x="3017" y="1845"/>
                    <a:pt x="2160" y="2426"/>
                  </a:cubicBezTo>
                  <a:cubicBezTo>
                    <a:pt x="1364" y="2977"/>
                    <a:pt x="416" y="3741"/>
                    <a:pt x="49" y="4690"/>
                  </a:cubicBezTo>
                  <a:cubicBezTo>
                    <a:pt x="0" y="4836"/>
                    <a:pt x="164" y="5001"/>
                    <a:pt x="311" y="5001"/>
                  </a:cubicBezTo>
                  <a:cubicBezTo>
                    <a:pt x="348" y="5001"/>
                    <a:pt x="385" y="4990"/>
                    <a:pt x="416" y="4965"/>
                  </a:cubicBezTo>
                  <a:cubicBezTo>
                    <a:pt x="1181" y="4384"/>
                    <a:pt x="1762" y="3650"/>
                    <a:pt x="2558" y="3130"/>
                  </a:cubicBezTo>
                  <a:cubicBezTo>
                    <a:pt x="3353" y="2609"/>
                    <a:pt x="4210" y="2212"/>
                    <a:pt x="5097" y="1936"/>
                  </a:cubicBezTo>
                  <a:cubicBezTo>
                    <a:pt x="6478" y="1505"/>
                    <a:pt x="7920" y="1332"/>
                    <a:pt x="9358" y="1332"/>
                  </a:cubicBezTo>
                  <a:cubicBezTo>
                    <a:pt x="9959" y="1332"/>
                    <a:pt x="10560" y="1362"/>
                    <a:pt x="11155" y="1416"/>
                  </a:cubicBezTo>
                  <a:cubicBezTo>
                    <a:pt x="15264" y="1795"/>
                    <a:pt x="19278" y="3176"/>
                    <a:pt x="23407" y="3176"/>
                  </a:cubicBezTo>
                  <a:cubicBezTo>
                    <a:pt x="23951" y="3176"/>
                    <a:pt x="24497" y="3152"/>
                    <a:pt x="25045" y="3099"/>
                  </a:cubicBezTo>
                  <a:cubicBezTo>
                    <a:pt x="27248" y="2915"/>
                    <a:pt x="29696" y="2273"/>
                    <a:pt x="31348" y="712"/>
                  </a:cubicBezTo>
                  <a:cubicBezTo>
                    <a:pt x="31625" y="460"/>
                    <a:pt x="31363" y="1"/>
                    <a:pt x="310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3600733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61"/>
          <p:cNvSpPr/>
          <p:nvPr/>
        </p:nvSpPr>
        <p:spPr>
          <a:xfrm>
            <a:off x="6005125" y="-350675"/>
            <a:ext cx="4357094" cy="3546745"/>
          </a:xfrm>
          <a:custGeom>
            <a:avLst/>
            <a:gdLst/>
            <a:ahLst/>
            <a:cxnLst/>
            <a:rect l="l" t="t" r="r" b="b"/>
            <a:pathLst>
              <a:path w="60102" h="48924" extrusionOk="0">
                <a:moveTo>
                  <a:pt x="31550" y="1"/>
                </a:moveTo>
                <a:cubicBezTo>
                  <a:pt x="28688" y="1"/>
                  <a:pt x="25391" y="541"/>
                  <a:pt x="22089" y="2238"/>
                </a:cubicBezTo>
                <a:cubicBezTo>
                  <a:pt x="12977" y="6900"/>
                  <a:pt x="8196" y="17230"/>
                  <a:pt x="4091" y="25485"/>
                </a:cubicBezTo>
                <a:cubicBezTo>
                  <a:pt x="1" y="33725"/>
                  <a:pt x="2016" y="42612"/>
                  <a:pt x="8767" y="47123"/>
                </a:cubicBezTo>
                <a:cubicBezTo>
                  <a:pt x="10764" y="48461"/>
                  <a:pt x="12590" y="48924"/>
                  <a:pt x="14421" y="48924"/>
                </a:cubicBezTo>
                <a:cubicBezTo>
                  <a:pt x="18514" y="48924"/>
                  <a:pt x="22630" y="46611"/>
                  <a:pt x="28730" y="46611"/>
                </a:cubicBezTo>
                <a:cubicBezTo>
                  <a:pt x="29125" y="46611"/>
                  <a:pt x="29527" y="46621"/>
                  <a:pt x="29939" y="46641"/>
                </a:cubicBezTo>
                <a:cubicBezTo>
                  <a:pt x="34134" y="46851"/>
                  <a:pt x="36984" y="47278"/>
                  <a:pt x="39535" y="47278"/>
                </a:cubicBezTo>
                <a:cubicBezTo>
                  <a:pt x="42835" y="47278"/>
                  <a:pt x="45637" y="46563"/>
                  <a:pt x="50208" y="43739"/>
                </a:cubicBezTo>
                <a:cubicBezTo>
                  <a:pt x="58328" y="38732"/>
                  <a:pt x="60102" y="25500"/>
                  <a:pt x="54042" y="15140"/>
                </a:cubicBezTo>
                <a:cubicBezTo>
                  <a:pt x="47997" y="4779"/>
                  <a:pt x="40254" y="1667"/>
                  <a:pt x="40254" y="1667"/>
                </a:cubicBezTo>
                <a:cubicBezTo>
                  <a:pt x="40254" y="1667"/>
                  <a:pt x="36573" y="1"/>
                  <a:pt x="315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0" name="Google Shape;1670;p61"/>
          <p:cNvSpPr txBox="1">
            <a:spLocks noGrp="1"/>
          </p:cNvSpPr>
          <p:nvPr>
            <p:ph type="title"/>
          </p:nvPr>
        </p:nvSpPr>
        <p:spPr>
          <a:xfrm>
            <a:off x="1895833" y="4293304"/>
            <a:ext cx="523241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Rounded MT Bold" panose="020F0704030504030204" pitchFamily="34" charset="0"/>
              </a:rPr>
              <a:t>—</a:t>
            </a:r>
            <a:r>
              <a:rPr lang="en-US" dirty="0">
                <a:latin typeface="Arial Rounded MT Bold" panose="020F0704030504030204" pitchFamily="34" charset="0"/>
              </a:rPr>
              <a:t>Use Cases Diagram</a:t>
            </a: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1672" name="Google Shape;1672;p61"/>
          <p:cNvSpPr/>
          <p:nvPr/>
        </p:nvSpPr>
        <p:spPr>
          <a:xfrm>
            <a:off x="4702651" y="4110260"/>
            <a:ext cx="77951" cy="77951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3" name="Google Shape;1673;p61"/>
          <p:cNvGrpSpPr/>
          <p:nvPr/>
        </p:nvGrpSpPr>
        <p:grpSpPr>
          <a:xfrm>
            <a:off x="5946395" y="3659923"/>
            <a:ext cx="105457" cy="105457"/>
            <a:chOff x="7812545" y="194375"/>
            <a:chExt cx="105457" cy="105457"/>
          </a:xfrm>
        </p:grpSpPr>
        <p:sp>
          <p:nvSpPr>
            <p:cNvPr id="1674" name="Google Shape;1674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78" name="Google Shape;1678;p61"/>
          <p:cNvSpPr/>
          <p:nvPr/>
        </p:nvSpPr>
        <p:spPr>
          <a:xfrm>
            <a:off x="7128300" y="3765387"/>
            <a:ext cx="171626" cy="171626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9" name="Google Shape;1679;p61"/>
          <p:cNvGrpSpPr/>
          <p:nvPr/>
        </p:nvGrpSpPr>
        <p:grpSpPr>
          <a:xfrm>
            <a:off x="6484095" y="4384648"/>
            <a:ext cx="105457" cy="105457"/>
            <a:chOff x="7812545" y="194375"/>
            <a:chExt cx="105457" cy="105457"/>
          </a:xfrm>
        </p:grpSpPr>
        <p:sp>
          <p:nvSpPr>
            <p:cNvPr id="1680" name="Google Shape;1680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3" name="Google Shape;1683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84" name="Google Shape;1684;p61"/>
          <p:cNvGrpSpPr/>
          <p:nvPr/>
        </p:nvGrpSpPr>
        <p:grpSpPr>
          <a:xfrm>
            <a:off x="7454828" y="539402"/>
            <a:ext cx="1117196" cy="1252882"/>
            <a:chOff x="7454828" y="539402"/>
            <a:chExt cx="1117196" cy="1252882"/>
          </a:xfrm>
        </p:grpSpPr>
        <p:grpSp>
          <p:nvGrpSpPr>
            <p:cNvPr id="1685" name="Google Shape;1685;p61"/>
            <p:cNvGrpSpPr/>
            <p:nvPr/>
          </p:nvGrpSpPr>
          <p:grpSpPr>
            <a:xfrm>
              <a:off x="7454828" y="539402"/>
              <a:ext cx="1117196" cy="1252882"/>
              <a:chOff x="6840063" y="3361532"/>
              <a:chExt cx="1046750" cy="1174100"/>
            </a:xfrm>
          </p:grpSpPr>
          <p:sp>
            <p:nvSpPr>
              <p:cNvPr id="1686" name="Google Shape;1686;p61"/>
              <p:cNvSpPr/>
              <p:nvPr/>
            </p:nvSpPr>
            <p:spPr>
              <a:xfrm>
                <a:off x="7027925" y="3610675"/>
                <a:ext cx="647951" cy="655118"/>
              </a:xfrm>
              <a:custGeom>
                <a:avLst/>
                <a:gdLst/>
                <a:ahLst/>
                <a:cxnLst/>
                <a:rect l="l" t="t" r="r" b="b"/>
                <a:pathLst>
                  <a:path w="72417" h="73218" fill="none" extrusionOk="0">
                    <a:moveTo>
                      <a:pt x="67523" y="45728"/>
                    </a:moveTo>
                    <a:cubicBezTo>
                      <a:pt x="72416" y="27935"/>
                      <a:pt x="61919" y="9609"/>
                      <a:pt x="44126" y="4805"/>
                    </a:cubicBezTo>
                    <a:cubicBezTo>
                      <a:pt x="26333" y="1"/>
                      <a:pt x="8007" y="10498"/>
                      <a:pt x="3203" y="28291"/>
                    </a:cubicBezTo>
                    <a:cubicBezTo>
                      <a:pt x="0" y="39945"/>
                      <a:pt x="3381" y="52400"/>
                      <a:pt x="12010" y="60851"/>
                    </a:cubicBezTo>
                    <a:lnTo>
                      <a:pt x="11921" y="65299"/>
                    </a:lnTo>
                    <a:lnTo>
                      <a:pt x="41279" y="73217"/>
                    </a:lnTo>
                    <a:lnTo>
                      <a:pt x="43503" y="69392"/>
                    </a:lnTo>
                    <a:cubicBezTo>
                      <a:pt x="55246" y="66456"/>
                      <a:pt x="64410" y="57382"/>
                      <a:pt x="67523" y="45728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7" name="Google Shape;1687;p61"/>
              <p:cNvSpPr/>
              <p:nvPr/>
            </p:nvSpPr>
            <p:spPr>
              <a:xfrm>
                <a:off x="7109911" y="4449655"/>
                <a:ext cx="173537" cy="85977"/>
              </a:xfrm>
              <a:custGeom>
                <a:avLst/>
                <a:gdLst/>
                <a:ahLst/>
                <a:cxnLst/>
                <a:rect l="l" t="t" r="r" b="b"/>
                <a:pathLst>
                  <a:path w="19395" h="9609" fill="none" extrusionOk="0">
                    <a:moveTo>
                      <a:pt x="19394" y="5071"/>
                    </a:moveTo>
                    <a:cubicBezTo>
                      <a:pt x="18594" y="8185"/>
                      <a:pt x="13701" y="9609"/>
                      <a:pt x="8541" y="8185"/>
                    </a:cubicBezTo>
                    <a:cubicBezTo>
                      <a:pt x="3470" y="6851"/>
                      <a:pt x="0" y="3114"/>
                      <a:pt x="801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8" name="Google Shape;1688;p61"/>
              <p:cNvSpPr/>
              <p:nvPr/>
            </p:nvSpPr>
            <p:spPr>
              <a:xfrm>
                <a:off x="7184730" y="3914747"/>
                <a:ext cx="282589" cy="181491"/>
              </a:xfrm>
              <a:custGeom>
                <a:avLst/>
                <a:gdLst/>
                <a:ahLst/>
                <a:cxnLst/>
                <a:rect l="l" t="t" r="r" b="b"/>
                <a:pathLst>
                  <a:path w="31583" h="20284" fill="none" extrusionOk="0">
                    <a:moveTo>
                      <a:pt x="1" y="6495"/>
                    </a:moveTo>
                    <a:lnTo>
                      <a:pt x="7474" y="8541"/>
                    </a:lnTo>
                    <a:lnTo>
                      <a:pt x="14769" y="0"/>
                    </a:lnTo>
                    <a:lnTo>
                      <a:pt x="15125" y="20284"/>
                    </a:lnTo>
                    <a:lnTo>
                      <a:pt x="25355" y="5071"/>
                    </a:lnTo>
                    <a:lnTo>
                      <a:pt x="26156" y="13167"/>
                    </a:lnTo>
                    <a:lnTo>
                      <a:pt x="31583" y="146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9" name="Google Shape;1689;p61"/>
              <p:cNvSpPr/>
              <p:nvPr/>
            </p:nvSpPr>
            <p:spPr>
              <a:xfrm>
                <a:off x="7476069" y="3361532"/>
                <a:ext cx="91551" cy="179898"/>
              </a:xfrm>
              <a:custGeom>
                <a:avLst/>
                <a:gdLst/>
                <a:ahLst/>
                <a:cxnLst/>
                <a:rect l="l" t="t" r="r" b="b"/>
                <a:pathLst>
                  <a:path w="10232" h="20106" fill="none" extrusionOk="0">
                    <a:moveTo>
                      <a:pt x="0" y="20106"/>
                    </a:moveTo>
                    <a:lnTo>
                      <a:pt x="1023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0" name="Google Shape;1690;p61"/>
              <p:cNvSpPr/>
              <p:nvPr/>
            </p:nvSpPr>
            <p:spPr>
              <a:xfrm>
                <a:off x="7740343" y="3678336"/>
                <a:ext cx="146471" cy="50160"/>
              </a:xfrm>
              <a:custGeom>
                <a:avLst/>
                <a:gdLst/>
                <a:ahLst/>
                <a:cxnLst/>
                <a:rect l="l" t="t" r="r" b="b"/>
                <a:pathLst>
                  <a:path w="16370" h="5606" fill="none" extrusionOk="0">
                    <a:moveTo>
                      <a:pt x="0" y="5605"/>
                    </a:moveTo>
                    <a:lnTo>
                      <a:pt x="1637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1" name="Google Shape;1691;p61"/>
              <p:cNvSpPr/>
              <p:nvPr/>
            </p:nvSpPr>
            <p:spPr>
              <a:xfrm>
                <a:off x="7734769" y="4068375"/>
                <a:ext cx="136127" cy="20705"/>
              </a:xfrm>
              <a:custGeom>
                <a:avLst/>
                <a:gdLst/>
                <a:ahLst/>
                <a:cxnLst/>
                <a:rect l="l" t="t" r="r" b="b"/>
                <a:pathLst>
                  <a:path w="15214" h="2314" fill="none" extrusionOk="0">
                    <a:moveTo>
                      <a:pt x="1" y="0"/>
                    </a:moveTo>
                    <a:lnTo>
                      <a:pt x="15213" y="231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2" name="Google Shape;1692;p61"/>
              <p:cNvSpPr/>
              <p:nvPr/>
            </p:nvSpPr>
            <p:spPr>
              <a:xfrm>
                <a:off x="7064538" y="3382227"/>
                <a:ext cx="73244" cy="214132"/>
              </a:xfrm>
              <a:custGeom>
                <a:avLst/>
                <a:gdLst/>
                <a:ahLst/>
                <a:cxnLst/>
                <a:rect l="l" t="t" r="r" b="b"/>
                <a:pathLst>
                  <a:path w="8186" h="23932" fill="none" extrusionOk="0">
                    <a:moveTo>
                      <a:pt x="8185" y="2393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3" name="Google Shape;1693;p61"/>
              <p:cNvSpPr/>
              <p:nvPr/>
            </p:nvSpPr>
            <p:spPr>
              <a:xfrm>
                <a:off x="6840063" y="3933053"/>
                <a:ext cx="101903" cy="15927"/>
              </a:xfrm>
              <a:custGeom>
                <a:avLst/>
                <a:gdLst/>
                <a:ahLst/>
                <a:cxnLst/>
                <a:rect l="l" t="t" r="r" b="b"/>
                <a:pathLst>
                  <a:path w="11389" h="1780" fill="none" extrusionOk="0">
                    <a:moveTo>
                      <a:pt x="11388" y="1780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694" name="Google Shape;1694;p61"/>
            <p:cNvSpPr/>
            <p:nvPr/>
          </p:nvSpPr>
          <p:spPr>
            <a:xfrm rot="902508">
              <a:off x="7715404" y="1462786"/>
              <a:ext cx="310954" cy="280827"/>
            </a:xfrm>
            <a:prstGeom prst="round2SameRect">
              <a:avLst>
                <a:gd name="adj1" fmla="val 0"/>
                <a:gd name="adj2" fmla="val 47292"/>
              </a:avLst>
            </a:pr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718985D-712B-3143-0C70-C8E24A7DBB2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16" b="4686"/>
          <a:stretch/>
        </p:blipFill>
        <p:spPr>
          <a:xfrm>
            <a:off x="1344011" y="257450"/>
            <a:ext cx="3466408" cy="3891785"/>
          </a:xfrm>
          <a:prstGeom prst="rect">
            <a:avLst/>
          </a:prstGeom>
        </p:spPr>
      </p:pic>
      <p:grpSp>
        <p:nvGrpSpPr>
          <p:cNvPr id="2" name="Google Shape;4735;p159">
            <a:extLst>
              <a:ext uri="{FF2B5EF4-FFF2-40B4-BE49-F238E27FC236}">
                <a16:creationId xmlns:a16="http://schemas.microsoft.com/office/drawing/2014/main" id="{48EFC4DF-7CEC-BCAD-B2FC-F49729C0BAE3}"/>
              </a:ext>
            </a:extLst>
          </p:cNvPr>
          <p:cNvGrpSpPr/>
          <p:nvPr/>
        </p:nvGrpSpPr>
        <p:grpSpPr>
          <a:xfrm>
            <a:off x="135245" y="221005"/>
            <a:ext cx="805262" cy="714306"/>
            <a:chOff x="5417967" y="3308700"/>
            <a:chExt cx="1131622" cy="1003803"/>
          </a:xfrm>
        </p:grpSpPr>
        <p:sp>
          <p:nvSpPr>
            <p:cNvPr id="3" name="Google Shape;4736;p159">
              <a:extLst>
                <a:ext uri="{FF2B5EF4-FFF2-40B4-BE49-F238E27FC236}">
                  <a16:creationId xmlns:a16="http://schemas.microsoft.com/office/drawing/2014/main" id="{EC0CDBE1-17C9-59D0-3B7C-F9F737643013}"/>
                </a:ext>
              </a:extLst>
            </p:cNvPr>
            <p:cNvSpPr/>
            <p:nvPr/>
          </p:nvSpPr>
          <p:spPr>
            <a:xfrm>
              <a:off x="5417967" y="3308700"/>
              <a:ext cx="530867" cy="1003803"/>
            </a:xfrm>
            <a:custGeom>
              <a:avLst/>
              <a:gdLst/>
              <a:ahLst/>
              <a:cxnLst/>
              <a:rect l="l" t="t" r="r" b="b"/>
              <a:pathLst>
                <a:path w="33081" h="62552" extrusionOk="0">
                  <a:moveTo>
                    <a:pt x="25947" y="1"/>
                  </a:moveTo>
                  <a:cubicBezTo>
                    <a:pt x="23008" y="1"/>
                    <a:pt x="20469" y="1790"/>
                    <a:pt x="19374" y="4329"/>
                  </a:cubicBezTo>
                  <a:cubicBezTo>
                    <a:pt x="20362" y="4971"/>
                    <a:pt x="21244" y="5772"/>
                    <a:pt x="21993" y="6681"/>
                  </a:cubicBezTo>
                  <a:cubicBezTo>
                    <a:pt x="22018" y="6706"/>
                    <a:pt x="22046" y="6706"/>
                    <a:pt x="22100" y="6706"/>
                  </a:cubicBezTo>
                  <a:cubicBezTo>
                    <a:pt x="22993" y="7055"/>
                    <a:pt x="23946" y="7378"/>
                    <a:pt x="24868" y="7378"/>
                  </a:cubicBezTo>
                  <a:cubicBezTo>
                    <a:pt x="25571" y="7378"/>
                    <a:pt x="26256" y="7190"/>
                    <a:pt x="26881" y="6681"/>
                  </a:cubicBezTo>
                  <a:cubicBezTo>
                    <a:pt x="27630" y="6065"/>
                    <a:pt x="28378" y="5452"/>
                    <a:pt x="29393" y="5317"/>
                  </a:cubicBezTo>
                  <a:cubicBezTo>
                    <a:pt x="29435" y="5311"/>
                    <a:pt x="29475" y="5309"/>
                    <a:pt x="29515" y="5309"/>
                  </a:cubicBezTo>
                  <a:cubicBezTo>
                    <a:pt x="30441" y="5309"/>
                    <a:pt x="30794" y="6741"/>
                    <a:pt x="29821" y="6894"/>
                  </a:cubicBezTo>
                  <a:cubicBezTo>
                    <a:pt x="28324" y="7080"/>
                    <a:pt x="27523" y="8711"/>
                    <a:pt x="26026" y="8925"/>
                  </a:cubicBezTo>
                  <a:cubicBezTo>
                    <a:pt x="25716" y="8970"/>
                    <a:pt x="25409" y="8991"/>
                    <a:pt x="25104" y="8991"/>
                  </a:cubicBezTo>
                  <a:cubicBezTo>
                    <a:pt x="24516" y="8991"/>
                    <a:pt x="23936" y="8914"/>
                    <a:pt x="23354" y="8791"/>
                  </a:cubicBezTo>
                  <a:lnTo>
                    <a:pt x="23354" y="8791"/>
                  </a:lnTo>
                  <a:cubicBezTo>
                    <a:pt x="24825" y="11623"/>
                    <a:pt x="25225" y="14883"/>
                    <a:pt x="25118" y="18089"/>
                  </a:cubicBezTo>
                  <a:cubicBezTo>
                    <a:pt x="25105" y="18611"/>
                    <a:pt x="24691" y="18871"/>
                    <a:pt x="24283" y="18871"/>
                  </a:cubicBezTo>
                  <a:cubicBezTo>
                    <a:pt x="23876" y="18871"/>
                    <a:pt x="23475" y="18611"/>
                    <a:pt x="23489" y="18089"/>
                  </a:cubicBezTo>
                  <a:cubicBezTo>
                    <a:pt x="23622" y="14669"/>
                    <a:pt x="23168" y="10956"/>
                    <a:pt x="21084" y="8149"/>
                  </a:cubicBezTo>
                  <a:cubicBezTo>
                    <a:pt x="19403" y="5890"/>
                    <a:pt x="16869" y="4381"/>
                    <a:pt x="14069" y="4381"/>
                  </a:cubicBezTo>
                  <a:cubicBezTo>
                    <a:pt x="14020" y="4381"/>
                    <a:pt x="13972" y="4382"/>
                    <a:pt x="13923" y="4383"/>
                  </a:cubicBezTo>
                  <a:cubicBezTo>
                    <a:pt x="10582" y="4971"/>
                    <a:pt x="8017" y="7882"/>
                    <a:pt x="8017" y="11409"/>
                  </a:cubicBezTo>
                  <a:cubicBezTo>
                    <a:pt x="8017" y="11783"/>
                    <a:pt x="8045" y="12157"/>
                    <a:pt x="8098" y="12506"/>
                  </a:cubicBezTo>
                  <a:cubicBezTo>
                    <a:pt x="8686" y="13307"/>
                    <a:pt x="9434" y="13974"/>
                    <a:pt x="10289" y="14483"/>
                  </a:cubicBezTo>
                  <a:cubicBezTo>
                    <a:pt x="10315" y="14455"/>
                    <a:pt x="10368" y="14430"/>
                    <a:pt x="10422" y="14430"/>
                  </a:cubicBezTo>
                  <a:cubicBezTo>
                    <a:pt x="12559" y="13788"/>
                    <a:pt x="13389" y="11409"/>
                    <a:pt x="14483" y="9699"/>
                  </a:cubicBezTo>
                  <a:cubicBezTo>
                    <a:pt x="14653" y="9441"/>
                    <a:pt x="14899" y="9334"/>
                    <a:pt x="15146" y="9334"/>
                  </a:cubicBezTo>
                  <a:cubicBezTo>
                    <a:pt x="15719" y="9334"/>
                    <a:pt x="16292" y="9911"/>
                    <a:pt x="15900" y="10528"/>
                  </a:cubicBezTo>
                  <a:cubicBezTo>
                    <a:pt x="14778" y="12211"/>
                    <a:pt x="13923" y="14188"/>
                    <a:pt x="12292" y="15310"/>
                  </a:cubicBezTo>
                  <a:cubicBezTo>
                    <a:pt x="13548" y="15678"/>
                    <a:pt x="15011" y="15983"/>
                    <a:pt x="16416" y="15983"/>
                  </a:cubicBezTo>
                  <a:cubicBezTo>
                    <a:pt x="17255" y="15983"/>
                    <a:pt x="18073" y="15875"/>
                    <a:pt x="18812" y="15605"/>
                  </a:cubicBezTo>
                  <a:cubicBezTo>
                    <a:pt x="18909" y="15571"/>
                    <a:pt x="19001" y="15555"/>
                    <a:pt x="19087" y="15555"/>
                  </a:cubicBezTo>
                  <a:cubicBezTo>
                    <a:pt x="19872" y="15555"/>
                    <a:pt x="20132" y="16868"/>
                    <a:pt x="19239" y="17181"/>
                  </a:cubicBezTo>
                  <a:cubicBezTo>
                    <a:pt x="18366" y="17493"/>
                    <a:pt x="17359" y="17630"/>
                    <a:pt x="16314" y="17630"/>
                  </a:cubicBezTo>
                  <a:cubicBezTo>
                    <a:pt x="14224" y="17630"/>
                    <a:pt x="11981" y="17084"/>
                    <a:pt x="10343" y="16300"/>
                  </a:cubicBezTo>
                  <a:cubicBezTo>
                    <a:pt x="9274" y="15791"/>
                    <a:pt x="8312" y="15124"/>
                    <a:pt x="7536" y="14323"/>
                  </a:cubicBezTo>
                  <a:cubicBezTo>
                    <a:pt x="3983" y="14750"/>
                    <a:pt x="1258" y="17743"/>
                    <a:pt x="1258" y="21402"/>
                  </a:cubicBezTo>
                  <a:cubicBezTo>
                    <a:pt x="1258" y="22659"/>
                    <a:pt x="1579" y="23861"/>
                    <a:pt x="2166" y="24876"/>
                  </a:cubicBezTo>
                  <a:cubicBezTo>
                    <a:pt x="3556" y="24209"/>
                    <a:pt x="5078" y="23807"/>
                    <a:pt x="6655" y="23568"/>
                  </a:cubicBezTo>
                  <a:cubicBezTo>
                    <a:pt x="8011" y="23369"/>
                    <a:pt x="9522" y="23187"/>
                    <a:pt x="11024" y="23187"/>
                  </a:cubicBezTo>
                  <a:cubicBezTo>
                    <a:pt x="12748" y="23187"/>
                    <a:pt x="14457" y="23427"/>
                    <a:pt x="15900" y="24156"/>
                  </a:cubicBezTo>
                  <a:cubicBezTo>
                    <a:pt x="16700" y="24567"/>
                    <a:pt x="16209" y="25645"/>
                    <a:pt x="15464" y="25645"/>
                  </a:cubicBezTo>
                  <a:cubicBezTo>
                    <a:pt x="15338" y="25645"/>
                    <a:pt x="15206" y="25614"/>
                    <a:pt x="15071" y="25545"/>
                  </a:cubicBezTo>
                  <a:cubicBezTo>
                    <a:pt x="13974" y="24997"/>
                    <a:pt x="12799" y="24897"/>
                    <a:pt x="11597" y="24897"/>
                  </a:cubicBezTo>
                  <a:cubicBezTo>
                    <a:pt x="11393" y="24897"/>
                    <a:pt x="11189" y="24900"/>
                    <a:pt x="10984" y="24904"/>
                  </a:cubicBezTo>
                  <a:cubicBezTo>
                    <a:pt x="10368" y="24929"/>
                    <a:pt x="9781" y="24929"/>
                    <a:pt x="9167" y="24957"/>
                  </a:cubicBezTo>
                  <a:cubicBezTo>
                    <a:pt x="8953" y="26479"/>
                    <a:pt x="11170" y="28110"/>
                    <a:pt x="12292" y="28724"/>
                  </a:cubicBezTo>
                  <a:cubicBezTo>
                    <a:pt x="13575" y="29418"/>
                    <a:pt x="14939" y="29607"/>
                    <a:pt x="16328" y="29820"/>
                  </a:cubicBezTo>
                  <a:cubicBezTo>
                    <a:pt x="18438" y="30167"/>
                    <a:pt x="20550" y="30861"/>
                    <a:pt x="21644" y="32839"/>
                  </a:cubicBezTo>
                  <a:cubicBezTo>
                    <a:pt x="21997" y="33469"/>
                    <a:pt x="21436" y="34061"/>
                    <a:pt x="20890" y="34061"/>
                  </a:cubicBezTo>
                  <a:cubicBezTo>
                    <a:pt x="20649" y="34061"/>
                    <a:pt x="20411" y="33946"/>
                    <a:pt x="20255" y="33668"/>
                  </a:cubicBezTo>
                  <a:cubicBezTo>
                    <a:pt x="19534" y="32332"/>
                    <a:pt x="18252" y="31823"/>
                    <a:pt x="16862" y="31530"/>
                  </a:cubicBezTo>
                  <a:lnTo>
                    <a:pt x="16862" y="31530"/>
                  </a:lnTo>
                  <a:cubicBezTo>
                    <a:pt x="16969" y="33052"/>
                    <a:pt x="17048" y="34709"/>
                    <a:pt x="16488" y="36152"/>
                  </a:cubicBezTo>
                  <a:cubicBezTo>
                    <a:pt x="15954" y="37541"/>
                    <a:pt x="14778" y="38852"/>
                    <a:pt x="14725" y="40374"/>
                  </a:cubicBezTo>
                  <a:cubicBezTo>
                    <a:pt x="14711" y="40895"/>
                    <a:pt x="14297" y="41156"/>
                    <a:pt x="13893" y="41156"/>
                  </a:cubicBezTo>
                  <a:cubicBezTo>
                    <a:pt x="13489" y="41156"/>
                    <a:pt x="13095" y="40895"/>
                    <a:pt x="13122" y="40374"/>
                  </a:cubicBezTo>
                  <a:cubicBezTo>
                    <a:pt x="13147" y="38798"/>
                    <a:pt x="14030" y="37702"/>
                    <a:pt x="14671" y="36312"/>
                  </a:cubicBezTo>
                  <a:cubicBezTo>
                    <a:pt x="15420" y="34709"/>
                    <a:pt x="15338" y="32973"/>
                    <a:pt x="15206" y="31235"/>
                  </a:cubicBezTo>
                  <a:cubicBezTo>
                    <a:pt x="14030" y="31075"/>
                    <a:pt x="12827" y="30889"/>
                    <a:pt x="11892" y="30355"/>
                  </a:cubicBezTo>
                  <a:cubicBezTo>
                    <a:pt x="9969" y="29286"/>
                    <a:pt x="7536" y="27441"/>
                    <a:pt x="7536" y="25090"/>
                  </a:cubicBezTo>
                  <a:cubicBezTo>
                    <a:pt x="7215" y="25118"/>
                    <a:pt x="6895" y="25143"/>
                    <a:pt x="6574" y="25224"/>
                  </a:cubicBezTo>
                  <a:cubicBezTo>
                    <a:pt x="4811" y="25517"/>
                    <a:pt x="3128" y="26052"/>
                    <a:pt x="1685" y="27041"/>
                  </a:cubicBezTo>
                  <a:cubicBezTo>
                    <a:pt x="642" y="28296"/>
                    <a:pt x="1" y="29899"/>
                    <a:pt x="1" y="31663"/>
                  </a:cubicBezTo>
                  <a:cubicBezTo>
                    <a:pt x="1" y="34202"/>
                    <a:pt x="1337" y="36447"/>
                    <a:pt x="3342" y="37702"/>
                  </a:cubicBezTo>
                  <a:cubicBezTo>
                    <a:pt x="4838" y="36019"/>
                    <a:pt x="6976" y="34737"/>
                    <a:pt x="8793" y="34096"/>
                  </a:cubicBezTo>
                  <a:cubicBezTo>
                    <a:pt x="8890" y="34061"/>
                    <a:pt x="8982" y="34046"/>
                    <a:pt x="9068" y="34046"/>
                  </a:cubicBezTo>
                  <a:cubicBezTo>
                    <a:pt x="9851" y="34046"/>
                    <a:pt x="10113" y="35356"/>
                    <a:pt x="9246" y="35645"/>
                  </a:cubicBezTo>
                  <a:cubicBezTo>
                    <a:pt x="7429" y="36287"/>
                    <a:pt x="4999" y="37836"/>
                    <a:pt x="3795" y="39760"/>
                  </a:cubicBezTo>
                  <a:cubicBezTo>
                    <a:pt x="3663" y="40348"/>
                    <a:pt x="3556" y="40962"/>
                    <a:pt x="3556" y="41603"/>
                  </a:cubicBezTo>
                  <a:cubicBezTo>
                    <a:pt x="3556" y="43234"/>
                    <a:pt x="4116" y="44730"/>
                    <a:pt x="5052" y="45959"/>
                  </a:cubicBezTo>
                  <a:cubicBezTo>
                    <a:pt x="6977" y="46916"/>
                    <a:pt x="9062" y="47495"/>
                    <a:pt x="11120" y="47495"/>
                  </a:cubicBezTo>
                  <a:cubicBezTo>
                    <a:pt x="13204" y="47495"/>
                    <a:pt x="15261" y="46902"/>
                    <a:pt x="17102" y="45504"/>
                  </a:cubicBezTo>
                  <a:cubicBezTo>
                    <a:pt x="17251" y="45389"/>
                    <a:pt x="17400" y="45339"/>
                    <a:pt x="17538" y="45339"/>
                  </a:cubicBezTo>
                  <a:cubicBezTo>
                    <a:pt x="18168" y="45339"/>
                    <a:pt x="18588" y="46368"/>
                    <a:pt x="17931" y="46893"/>
                  </a:cubicBezTo>
                  <a:cubicBezTo>
                    <a:pt x="15889" y="48460"/>
                    <a:pt x="13558" y="49120"/>
                    <a:pt x="11199" y="49120"/>
                  </a:cubicBezTo>
                  <a:cubicBezTo>
                    <a:pt x="10780" y="49120"/>
                    <a:pt x="10360" y="49099"/>
                    <a:pt x="9941" y="49059"/>
                  </a:cubicBezTo>
                  <a:cubicBezTo>
                    <a:pt x="9834" y="49540"/>
                    <a:pt x="9781" y="50046"/>
                    <a:pt x="9781" y="50555"/>
                  </a:cubicBezTo>
                  <a:cubicBezTo>
                    <a:pt x="9781" y="54482"/>
                    <a:pt x="12987" y="57688"/>
                    <a:pt x="16916" y="57688"/>
                  </a:cubicBezTo>
                  <a:cubicBezTo>
                    <a:pt x="17397" y="57688"/>
                    <a:pt x="17878" y="57635"/>
                    <a:pt x="18331" y="57528"/>
                  </a:cubicBezTo>
                  <a:cubicBezTo>
                    <a:pt x="18598" y="54642"/>
                    <a:pt x="19934" y="51945"/>
                    <a:pt x="22260" y="50046"/>
                  </a:cubicBezTo>
                  <a:cubicBezTo>
                    <a:pt x="22430" y="49905"/>
                    <a:pt x="22616" y="49845"/>
                    <a:pt x="22795" y="49845"/>
                  </a:cubicBezTo>
                  <a:cubicBezTo>
                    <a:pt x="23460" y="49845"/>
                    <a:pt x="24034" y="50669"/>
                    <a:pt x="23382" y="51196"/>
                  </a:cubicBezTo>
                  <a:cubicBezTo>
                    <a:pt x="21779" y="52505"/>
                    <a:pt x="20682" y="54268"/>
                    <a:pt x="20176" y="56192"/>
                  </a:cubicBezTo>
                  <a:cubicBezTo>
                    <a:pt x="21154" y="55996"/>
                    <a:pt x="22161" y="55873"/>
                    <a:pt x="23155" y="55873"/>
                  </a:cubicBezTo>
                  <a:cubicBezTo>
                    <a:pt x="23518" y="55873"/>
                    <a:pt x="23880" y="55889"/>
                    <a:pt x="24237" y="55925"/>
                  </a:cubicBezTo>
                  <a:cubicBezTo>
                    <a:pt x="25574" y="56066"/>
                    <a:pt x="27139" y="56743"/>
                    <a:pt x="28514" y="56743"/>
                  </a:cubicBezTo>
                  <a:cubicBezTo>
                    <a:pt x="28704" y="56743"/>
                    <a:pt x="28891" y="56730"/>
                    <a:pt x="29072" y="56701"/>
                  </a:cubicBezTo>
                  <a:cubicBezTo>
                    <a:pt x="29124" y="56693"/>
                    <a:pt x="29173" y="56689"/>
                    <a:pt x="29221" y="56689"/>
                  </a:cubicBezTo>
                  <a:cubicBezTo>
                    <a:pt x="30154" y="56689"/>
                    <a:pt x="30492" y="58098"/>
                    <a:pt x="29500" y="58251"/>
                  </a:cubicBezTo>
                  <a:cubicBezTo>
                    <a:pt x="29246" y="58293"/>
                    <a:pt x="28999" y="58311"/>
                    <a:pt x="28758" y="58311"/>
                  </a:cubicBezTo>
                  <a:cubicBezTo>
                    <a:pt x="27627" y="58311"/>
                    <a:pt x="26606" y="57913"/>
                    <a:pt x="25438" y="57716"/>
                  </a:cubicBezTo>
                  <a:cubicBezTo>
                    <a:pt x="24659" y="57586"/>
                    <a:pt x="23890" y="57518"/>
                    <a:pt x="23124" y="57518"/>
                  </a:cubicBezTo>
                  <a:cubicBezTo>
                    <a:pt x="22158" y="57518"/>
                    <a:pt x="21198" y="57626"/>
                    <a:pt x="20229" y="57849"/>
                  </a:cubicBezTo>
                  <a:cubicBezTo>
                    <a:pt x="20176" y="57863"/>
                    <a:pt x="20122" y="57870"/>
                    <a:pt x="20069" y="57870"/>
                  </a:cubicBezTo>
                  <a:cubicBezTo>
                    <a:pt x="20015" y="57870"/>
                    <a:pt x="19962" y="57863"/>
                    <a:pt x="19908" y="57849"/>
                  </a:cubicBezTo>
                  <a:cubicBezTo>
                    <a:pt x="19881" y="58304"/>
                    <a:pt x="19881" y="58757"/>
                    <a:pt x="19908" y="59212"/>
                  </a:cubicBezTo>
                  <a:cubicBezTo>
                    <a:pt x="21191" y="61215"/>
                    <a:pt x="23408" y="62551"/>
                    <a:pt x="25947" y="62551"/>
                  </a:cubicBezTo>
                  <a:cubicBezTo>
                    <a:pt x="29874" y="62551"/>
                    <a:pt x="33080" y="59345"/>
                    <a:pt x="33080" y="55418"/>
                  </a:cubicBezTo>
                  <a:lnTo>
                    <a:pt x="33080" y="33694"/>
                  </a:lnTo>
                  <a:cubicBezTo>
                    <a:pt x="30116" y="37890"/>
                    <a:pt x="29500" y="43234"/>
                    <a:pt x="29553" y="48336"/>
                  </a:cubicBezTo>
                  <a:cubicBezTo>
                    <a:pt x="29567" y="48858"/>
                    <a:pt x="29166" y="49119"/>
                    <a:pt x="28762" y="49119"/>
                  </a:cubicBezTo>
                  <a:cubicBezTo>
                    <a:pt x="28358" y="49119"/>
                    <a:pt x="27950" y="48858"/>
                    <a:pt x="27950" y="48336"/>
                  </a:cubicBezTo>
                  <a:cubicBezTo>
                    <a:pt x="27897" y="44356"/>
                    <a:pt x="28271" y="40267"/>
                    <a:pt x="29714" y="36607"/>
                  </a:cubicBezTo>
                  <a:cubicBezTo>
                    <a:pt x="28485" y="36419"/>
                    <a:pt x="27337" y="35885"/>
                    <a:pt x="26482" y="34976"/>
                  </a:cubicBezTo>
                  <a:cubicBezTo>
                    <a:pt x="25919" y="34416"/>
                    <a:pt x="25492" y="33801"/>
                    <a:pt x="25199" y="33080"/>
                  </a:cubicBezTo>
                  <a:cubicBezTo>
                    <a:pt x="24932" y="32465"/>
                    <a:pt x="24904" y="31129"/>
                    <a:pt x="24077" y="30943"/>
                  </a:cubicBezTo>
                  <a:cubicBezTo>
                    <a:pt x="23133" y="30744"/>
                    <a:pt x="23436" y="29368"/>
                    <a:pt x="24298" y="29368"/>
                  </a:cubicBezTo>
                  <a:cubicBezTo>
                    <a:pt x="24364" y="29368"/>
                    <a:pt x="24432" y="29376"/>
                    <a:pt x="24504" y="29393"/>
                  </a:cubicBezTo>
                  <a:cubicBezTo>
                    <a:pt x="26240" y="29767"/>
                    <a:pt x="26054" y="31289"/>
                    <a:pt x="26721" y="32571"/>
                  </a:cubicBezTo>
                  <a:cubicBezTo>
                    <a:pt x="27469" y="34014"/>
                    <a:pt x="28780" y="34951"/>
                    <a:pt x="30383" y="35057"/>
                  </a:cubicBezTo>
                  <a:cubicBezTo>
                    <a:pt x="31077" y="33640"/>
                    <a:pt x="31958" y="32332"/>
                    <a:pt x="33080" y="31129"/>
                  </a:cubicBezTo>
                  <a:lnTo>
                    <a:pt x="33080" y="20494"/>
                  </a:lnTo>
                  <a:cubicBezTo>
                    <a:pt x="31612" y="23380"/>
                    <a:pt x="29367" y="25866"/>
                    <a:pt x="26507" y="27576"/>
                  </a:cubicBezTo>
                  <a:cubicBezTo>
                    <a:pt x="26367" y="27658"/>
                    <a:pt x="26229" y="27694"/>
                    <a:pt x="26099" y="27694"/>
                  </a:cubicBezTo>
                  <a:cubicBezTo>
                    <a:pt x="25385" y="27694"/>
                    <a:pt x="24912" y="26611"/>
                    <a:pt x="25680" y="26159"/>
                  </a:cubicBezTo>
                  <a:cubicBezTo>
                    <a:pt x="27362" y="25171"/>
                    <a:pt x="28833" y="23861"/>
                    <a:pt x="30009" y="22311"/>
                  </a:cubicBezTo>
                  <a:lnTo>
                    <a:pt x="30009" y="22311"/>
                  </a:lnTo>
                  <a:cubicBezTo>
                    <a:pt x="28894" y="22868"/>
                    <a:pt x="27643" y="23168"/>
                    <a:pt x="26349" y="23168"/>
                  </a:cubicBezTo>
                  <a:cubicBezTo>
                    <a:pt x="26030" y="23168"/>
                    <a:pt x="25708" y="23150"/>
                    <a:pt x="25385" y="23113"/>
                  </a:cubicBezTo>
                  <a:cubicBezTo>
                    <a:pt x="24409" y="23010"/>
                    <a:pt x="24348" y="21502"/>
                    <a:pt x="25268" y="21502"/>
                  </a:cubicBezTo>
                  <a:cubicBezTo>
                    <a:pt x="25305" y="21502"/>
                    <a:pt x="25344" y="21504"/>
                    <a:pt x="25385" y="21509"/>
                  </a:cubicBezTo>
                  <a:cubicBezTo>
                    <a:pt x="25673" y="21542"/>
                    <a:pt x="25961" y="21558"/>
                    <a:pt x="26246" y="21558"/>
                  </a:cubicBezTo>
                  <a:cubicBezTo>
                    <a:pt x="28524" y="21558"/>
                    <a:pt x="30659" y="20521"/>
                    <a:pt x="32012" y="18598"/>
                  </a:cubicBezTo>
                  <a:cubicBezTo>
                    <a:pt x="32065" y="18491"/>
                    <a:pt x="32172" y="18410"/>
                    <a:pt x="32253" y="18356"/>
                  </a:cubicBezTo>
                  <a:cubicBezTo>
                    <a:pt x="32627" y="17369"/>
                    <a:pt x="32894" y="16353"/>
                    <a:pt x="33080" y="15310"/>
                  </a:cubicBezTo>
                  <a:lnTo>
                    <a:pt x="33080" y="7134"/>
                  </a:lnTo>
                  <a:cubicBezTo>
                    <a:pt x="33080" y="3207"/>
                    <a:pt x="29874" y="1"/>
                    <a:pt x="2594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737;p159">
              <a:extLst>
                <a:ext uri="{FF2B5EF4-FFF2-40B4-BE49-F238E27FC236}">
                  <a16:creationId xmlns:a16="http://schemas.microsoft.com/office/drawing/2014/main" id="{7E7407F0-9EC3-6EF4-9FC6-02FD7E9FEC9A}"/>
                </a:ext>
              </a:extLst>
            </p:cNvPr>
            <p:cNvSpPr/>
            <p:nvPr/>
          </p:nvSpPr>
          <p:spPr>
            <a:xfrm>
              <a:off x="6018721" y="3308700"/>
              <a:ext cx="530867" cy="1003803"/>
            </a:xfrm>
            <a:custGeom>
              <a:avLst/>
              <a:gdLst/>
              <a:ahLst/>
              <a:cxnLst/>
              <a:rect l="l" t="t" r="r" b="b"/>
              <a:pathLst>
                <a:path w="33081" h="62552" extrusionOk="0">
                  <a:moveTo>
                    <a:pt x="7134" y="1"/>
                  </a:moveTo>
                  <a:cubicBezTo>
                    <a:pt x="3207" y="1"/>
                    <a:pt x="1" y="3207"/>
                    <a:pt x="1" y="7134"/>
                  </a:cubicBezTo>
                  <a:lnTo>
                    <a:pt x="1" y="28003"/>
                  </a:lnTo>
                  <a:cubicBezTo>
                    <a:pt x="2797" y="25468"/>
                    <a:pt x="6427" y="24063"/>
                    <a:pt x="10189" y="24063"/>
                  </a:cubicBezTo>
                  <a:cubicBezTo>
                    <a:pt x="11819" y="24063"/>
                    <a:pt x="13474" y="24327"/>
                    <a:pt x="15097" y="24876"/>
                  </a:cubicBezTo>
                  <a:cubicBezTo>
                    <a:pt x="15989" y="25165"/>
                    <a:pt x="15729" y="26476"/>
                    <a:pt x="14944" y="26476"/>
                  </a:cubicBezTo>
                  <a:cubicBezTo>
                    <a:pt x="14859" y="26476"/>
                    <a:pt x="14767" y="26460"/>
                    <a:pt x="14669" y="26426"/>
                  </a:cubicBezTo>
                  <a:cubicBezTo>
                    <a:pt x="13189" y="25928"/>
                    <a:pt x="11681" y="25688"/>
                    <a:pt x="10198" y="25688"/>
                  </a:cubicBezTo>
                  <a:cubicBezTo>
                    <a:pt x="8736" y="25688"/>
                    <a:pt x="7298" y="25921"/>
                    <a:pt x="5933" y="26372"/>
                  </a:cubicBezTo>
                  <a:cubicBezTo>
                    <a:pt x="6813" y="29205"/>
                    <a:pt x="9834" y="30355"/>
                    <a:pt x="12292" y="31584"/>
                  </a:cubicBezTo>
                  <a:cubicBezTo>
                    <a:pt x="14295" y="32599"/>
                    <a:pt x="16247" y="34068"/>
                    <a:pt x="16165" y="36554"/>
                  </a:cubicBezTo>
                  <a:cubicBezTo>
                    <a:pt x="16139" y="37074"/>
                    <a:pt x="15718" y="37335"/>
                    <a:pt x="15311" y="37335"/>
                  </a:cubicBezTo>
                  <a:cubicBezTo>
                    <a:pt x="14904" y="37335"/>
                    <a:pt x="14510" y="37074"/>
                    <a:pt x="14537" y="36554"/>
                  </a:cubicBezTo>
                  <a:cubicBezTo>
                    <a:pt x="14643" y="33775"/>
                    <a:pt x="10956" y="32760"/>
                    <a:pt x="8712" y="31610"/>
                  </a:cubicBezTo>
                  <a:cubicBezTo>
                    <a:pt x="8149" y="33294"/>
                    <a:pt x="8043" y="35004"/>
                    <a:pt x="8444" y="36740"/>
                  </a:cubicBezTo>
                  <a:cubicBezTo>
                    <a:pt x="8590" y="37356"/>
                    <a:pt x="8076" y="37766"/>
                    <a:pt x="7596" y="37766"/>
                  </a:cubicBezTo>
                  <a:cubicBezTo>
                    <a:pt x="7285" y="37766"/>
                    <a:pt x="6989" y="37594"/>
                    <a:pt x="6895" y="37195"/>
                  </a:cubicBezTo>
                  <a:cubicBezTo>
                    <a:pt x="6414" y="35137"/>
                    <a:pt x="6493" y="33080"/>
                    <a:pt x="7187" y="31075"/>
                  </a:cubicBezTo>
                  <a:cubicBezTo>
                    <a:pt x="7241" y="30943"/>
                    <a:pt x="7294" y="30836"/>
                    <a:pt x="7376" y="30754"/>
                  </a:cubicBezTo>
                  <a:cubicBezTo>
                    <a:pt x="6040" y="29793"/>
                    <a:pt x="4943" y="28563"/>
                    <a:pt x="4409" y="26960"/>
                  </a:cubicBezTo>
                  <a:cubicBezTo>
                    <a:pt x="2752" y="27762"/>
                    <a:pt x="1256" y="28858"/>
                    <a:pt x="1" y="30301"/>
                  </a:cubicBezTo>
                  <a:lnTo>
                    <a:pt x="1" y="35913"/>
                  </a:lnTo>
                  <a:cubicBezTo>
                    <a:pt x="1839" y="40214"/>
                    <a:pt x="6142" y="43108"/>
                    <a:pt x="11005" y="43108"/>
                  </a:cubicBezTo>
                  <a:cubicBezTo>
                    <a:pt x="11157" y="43108"/>
                    <a:pt x="11310" y="43105"/>
                    <a:pt x="11463" y="43099"/>
                  </a:cubicBezTo>
                  <a:cubicBezTo>
                    <a:pt x="11471" y="43099"/>
                    <a:pt x="11479" y="43099"/>
                    <a:pt x="11487" y="43099"/>
                  </a:cubicBezTo>
                  <a:cubicBezTo>
                    <a:pt x="12506" y="43099"/>
                    <a:pt x="12498" y="44703"/>
                    <a:pt x="11463" y="44730"/>
                  </a:cubicBezTo>
                  <a:cubicBezTo>
                    <a:pt x="11296" y="44736"/>
                    <a:pt x="11131" y="44739"/>
                    <a:pt x="10965" y="44739"/>
                  </a:cubicBezTo>
                  <a:cubicBezTo>
                    <a:pt x="9038" y="44739"/>
                    <a:pt x="7204" y="44319"/>
                    <a:pt x="5531" y="43580"/>
                  </a:cubicBezTo>
                  <a:lnTo>
                    <a:pt x="5531" y="43580"/>
                  </a:lnTo>
                  <a:cubicBezTo>
                    <a:pt x="5612" y="45265"/>
                    <a:pt x="5238" y="46868"/>
                    <a:pt x="4355" y="48336"/>
                  </a:cubicBezTo>
                  <a:cubicBezTo>
                    <a:pt x="4184" y="48606"/>
                    <a:pt x="3935" y="48719"/>
                    <a:pt x="3687" y="48719"/>
                  </a:cubicBezTo>
                  <a:cubicBezTo>
                    <a:pt x="3125" y="48719"/>
                    <a:pt x="2569" y="48140"/>
                    <a:pt x="2940" y="47509"/>
                  </a:cubicBezTo>
                  <a:cubicBezTo>
                    <a:pt x="3742" y="46173"/>
                    <a:pt x="4116" y="44677"/>
                    <a:pt x="3902" y="43127"/>
                  </a:cubicBezTo>
                  <a:cubicBezTo>
                    <a:pt x="3874" y="42992"/>
                    <a:pt x="3874" y="42860"/>
                    <a:pt x="3928" y="42753"/>
                  </a:cubicBezTo>
                  <a:cubicBezTo>
                    <a:pt x="2378" y="41817"/>
                    <a:pt x="1070" y="40562"/>
                    <a:pt x="1" y="39119"/>
                  </a:cubicBezTo>
                  <a:lnTo>
                    <a:pt x="1" y="55418"/>
                  </a:lnTo>
                  <a:cubicBezTo>
                    <a:pt x="1" y="59345"/>
                    <a:pt x="3207" y="62551"/>
                    <a:pt x="7134" y="62551"/>
                  </a:cubicBezTo>
                  <a:cubicBezTo>
                    <a:pt x="9834" y="62551"/>
                    <a:pt x="12185" y="61055"/>
                    <a:pt x="13387" y="58838"/>
                  </a:cubicBezTo>
                  <a:cubicBezTo>
                    <a:pt x="10340" y="57795"/>
                    <a:pt x="7429" y="55311"/>
                    <a:pt x="6948" y="52291"/>
                  </a:cubicBezTo>
                  <a:cubicBezTo>
                    <a:pt x="6852" y="51681"/>
                    <a:pt x="7382" y="51283"/>
                    <a:pt x="7856" y="51283"/>
                  </a:cubicBezTo>
                  <a:cubicBezTo>
                    <a:pt x="8170" y="51283"/>
                    <a:pt x="8460" y="51458"/>
                    <a:pt x="8523" y="51863"/>
                  </a:cubicBezTo>
                  <a:cubicBezTo>
                    <a:pt x="8951" y="54724"/>
                    <a:pt x="12132" y="57047"/>
                    <a:pt x="15043" y="57609"/>
                  </a:cubicBezTo>
                  <a:cubicBezTo>
                    <a:pt x="15417" y="57663"/>
                    <a:pt x="15791" y="57688"/>
                    <a:pt x="16165" y="57688"/>
                  </a:cubicBezTo>
                  <a:cubicBezTo>
                    <a:pt x="20094" y="57688"/>
                    <a:pt x="23273" y="54482"/>
                    <a:pt x="23273" y="50555"/>
                  </a:cubicBezTo>
                  <a:lnTo>
                    <a:pt x="23273" y="50100"/>
                  </a:lnTo>
                  <a:cubicBezTo>
                    <a:pt x="22392" y="49914"/>
                    <a:pt x="21591" y="49565"/>
                    <a:pt x="20868" y="49112"/>
                  </a:cubicBezTo>
                  <a:cubicBezTo>
                    <a:pt x="19400" y="51624"/>
                    <a:pt x="16674" y="52718"/>
                    <a:pt x="13735" y="52825"/>
                  </a:cubicBezTo>
                  <a:cubicBezTo>
                    <a:pt x="13718" y="52826"/>
                    <a:pt x="13702" y="52827"/>
                    <a:pt x="13685" y="52827"/>
                  </a:cubicBezTo>
                  <a:cubicBezTo>
                    <a:pt x="12692" y="52827"/>
                    <a:pt x="12709" y="51249"/>
                    <a:pt x="13735" y="51222"/>
                  </a:cubicBezTo>
                  <a:cubicBezTo>
                    <a:pt x="16059" y="51115"/>
                    <a:pt x="18491" y="50314"/>
                    <a:pt x="19586" y="48123"/>
                  </a:cubicBezTo>
                  <a:cubicBezTo>
                    <a:pt x="18410" y="47054"/>
                    <a:pt x="17476" y="45639"/>
                    <a:pt x="16807" y="44142"/>
                  </a:cubicBezTo>
                  <a:cubicBezTo>
                    <a:pt x="16514" y="43483"/>
                    <a:pt x="17075" y="42885"/>
                    <a:pt x="17594" y="42885"/>
                  </a:cubicBezTo>
                  <a:cubicBezTo>
                    <a:pt x="17833" y="42885"/>
                    <a:pt x="18062" y="43011"/>
                    <a:pt x="18196" y="43313"/>
                  </a:cubicBezTo>
                  <a:cubicBezTo>
                    <a:pt x="19318" y="45825"/>
                    <a:pt x="21163" y="48150"/>
                    <a:pt x="23914" y="48550"/>
                  </a:cubicBezTo>
                  <a:cubicBezTo>
                    <a:pt x="27121" y="47855"/>
                    <a:pt x="29500" y="44997"/>
                    <a:pt x="29500" y="41603"/>
                  </a:cubicBezTo>
                  <a:cubicBezTo>
                    <a:pt x="29500" y="40374"/>
                    <a:pt x="29205" y="39251"/>
                    <a:pt x="28670" y="38236"/>
                  </a:cubicBezTo>
                  <a:lnTo>
                    <a:pt x="28698" y="38236"/>
                  </a:lnTo>
                  <a:cubicBezTo>
                    <a:pt x="27708" y="37035"/>
                    <a:pt x="25866" y="36099"/>
                    <a:pt x="24690" y="36019"/>
                  </a:cubicBezTo>
                  <a:cubicBezTo>
                    <a:pt x="23664" y="35992"/>
                    <a:pt x="23647" y="34415"/>
                    <a:pt x="24641" y="34415"/>
                  </a:cubicBezTo>
                  <a:cubicBezTo>
                    <a:pt x="24657" y="34415"/>
                    <a:pt x="24673" y="34415"/>
                    <a:pt x="24690" y="34416"/>
                  </a:cubicBezTo>
                  <a:cubicBezTo>
                    <a:pt x="26372" y="34495"/>
                    <a:pt x="27736" y="35325"/>
                    <a:pt x="28965" y="36366"/>
                  </a:cubicBezTo>
                  <a:cubicBezTo>
                    <a:pt x="29365" y="36714"/>
                    <a:pt x="29739" y="37088"/>
                    <a:pt x="30060" y="37462"/>
                  </a:cubicBezTo>
                  <a:cubicBezTo>
                    <a:pt x="31877" y="36180"/>
                    <a:pt x="33080" y="34068"/>
                    <a:pt x="33080" y="31663"/>
                  </a:cubicBezTo>
                  <a:cubicBezTo>
                    <a:pt x="33080" y="29739"/>
                    <a:pt x="32332" y="28003"/>
                    <a:pt x="31103" y="26746"/>
                  </a:cubicBezTo>
                  <a:cubicBezTo>
                    <a:pt x="28600" y="29423"/>
                    <a:pt x="24924" y="30925"/>
                    <a:pt x="21111" y="30925"/>
                  </a:cubicBezTo>
                  <a:cubicBezTo>
                    <a:pt x="20773" y="30925"/>
                    <a:pt x="20434" y="30913"/>
                    <a:pt x="20094" y="30889"/>
                  </a:cubicBezTo>
                  <a:cubicBezTo>
                    <a:pt x="19076" y="30810"/>
                    <a:pt x="19052" y="29255"/>
                    <a:pt x="20022" y="29255"/>
                  </a:cubicBezTo>
                  <a:cubicBezTo>
                    <a:pt x="20046" y="29255"/>
                    <a:pt x="20070" y="29256"/>
                    <a:pt x="20094" y="29258"/>
                  </a:cubicBezTo>
                  <a:cubicBezTo>
                    <a:pt x="20448" y="29287"/>
                    <a:pt x="20800" y="29301"/>
                    <a:pt x="21151" y="29301"/>
                  </a:cubicBezTo>
                  <a:cubicBezTo>
                    <a:pt x="22762" y="29301"/>
                    <a:pt x="24336" y="29001"/>
                    <a:pt x="25785" y="28431"/>
                  </a:cubicBezTo>
                  <a:cubicBezTo>
                    <a:pt x="24423" y="27548"/>
                    <a:pt x="23540" y="26186"/>
                    <a:pt x="22578" y="24797"/>
                  </a:cubicBezTo>
                  <a:cubicBezTo>
                    <a:pt x="21056" y="22578"/>
                    <a:pt x="18972" y="21163"/>
                    <a:pt x="16193" y="21135"/>
                  </a:cubicBezTo>
                  <a:cubicBezTo>
                    <a:pt x="15150" y="21110"/>
                    <a:pt x="15150" y="19506"/>
                    <a:pt x="16193" y="19506"/>
                  </a:cubicBezTo>
                  <a:cubicBezTo>
                    <a:pt x="18356" y="19532"/>
                    <a:pt x="20548" y="20255"/>
                    <a:pt x="22151" y="21751"/>
                  </a:cubicBezTo>
                  <a:cubicBezTo>
                    <a:pt x="23968" y="23487"/>
                    <a:pt x="24876" y="26507"/>
                    <a:pt x="27334" y="27441"/>
                  </a:cubicBezTo>
                  <a:cubicBezTo>
                    <a:pt x="27416" y="27469"/>
                    <a:pt x="27495" y="27495"/>
                    <a:pt x="27548" y="27548"/>
                  </a:cubicBezTo>
                  <a:cubicBezTo>
                    <a:pt x="29258" y="26533"/>
                    <a:pt x="30648" y="25064"/>
                    <a:pt x="31584" y="23247"/>
                  </a:cubicBezTo>
                  <a:cubicBezTo>
                    <a:pt x="31744" y="22659"/>
                    <a:pt x="31823" y="22044"/>
                    <a:pt x="31823" y="21402"/>
                  </a:cubicBezTo>
                  <a:cubicBezTo>
                    <a:pt x="31823" y="18356"/>
                    <a:pt x="29900" y="15738"/>
                    <a:pt x="27202" y="14722"/>
                  </a:cubicBezTo>
                  <a:cubicBezTo>
                    <a:pt x="26568" y="14664"/>
                    <a:pt x="25903" y="14581"/>
                    <a:pt x="25245" y="14581"/>
                  </a:cubicBezTo>
                  <a:cubicBezTo>
                    <a:pt x="24709" y="14581"/>
                    <a:pt x="24179" y="14636"/>
                    <a:pt x="23675" y="14804"/>
                  </a:cubicBezTo>
                  <a:cubicBezTo>
                    <a:pt x="22739" y="15096"/>
                    <a:pt x="21911" y="15577"/>
                    <a:pt x="21082" y="16058"/>
                  </a:cubicBezTo>
                  <a:cubicBezTo>
                    <a:pt x="20936" y="16149"/>
                    <a:pt x="20793" y="16188"/>
                    <a:pt x="20659" y="16188"/>
                  </a:cubicBezTo>
                  <a:cubicBezTo>
                    <a:pt x="19959" y="16188"/>
                    <a:pt x="19514" y="15117"/>
                    <a:pt x="20255" y="14669"/>
                  </a:cubicBezTo>
                  <a:cubicBezTo>
                    <a:pt x="21296" y="14055"/>
                    <a:pt x="22446" y="13333"/>
                    <a:pt x="23675" y="13147"/>
                  </a:cubicBezTo>
                  <a:cubicBezTo>
                    <a:pt x="24075" y="13066"/>
                    <a:pt x="24476" y="13040"/>
                    <a:pt x="24876" y="13012"/>
                  </a:cubicBezTo>
                  <a:cubicBezTo>
                    <a:pt x="24983" y="12506"/>
                    <a:pt x="25064" y="11943"/>
                    <a:pt x="25064" y="11409"/>
                  </a:cubicBezTo>
                  <a:cubicBezTo>
                    <a:pt x="25064" y="7455"/>
                    <a:pt x="21858" y="4276"/>
                    <a:pt x="17929" y="4276"/>
                  </a:cubicBezTo>
                  <a:cubicBezTo>
                    <a:pt x="16860" y="4276"/>
                    <a:pt x="15873" y="4490"/>
                    <a:pt x="14990" y="4889"/>
                  </a:cubicBezTo>
                  <a:cubicBezTo>
                    <a:pt x="14964" y="6974"/>
                    <a:pt x="14081" y="8979"/>
                    <a:pt x="12531" y="10528"/>
                  </a:cubicBezTo>
                  <a:cubicBezTo>
                    <a:pt x="11170" y="11864"/>
                    <a:pt x="9753" y="13119"/>
                    <a:pt x="8363" y="14402"/>
                  </a:cubicBezTo>
                  <a:cubicBezTo>
                    <a:pt x="7668" y="15043"/>
                    <a:pt x="6813" y="15684"/>
                    <a:pt x="6414" y="16539"/>
                  </a:cubicBezTo>
                  <a:cubicBezTo>
                    <a:pt x="5986" y="17422"/>
                    <a:pt x="5879" y="18331"/>
                    <a:pt x="5826" y="19265"/>
                  </a:cubicBezTo>
                  <a:cubicBezTo>
                    <a:pt x="5785" y="19786"/>
                    <a:pt x="5358" y="20047"/>
                    <a:pt x="4950" y="20047"/>
                  </a:cubicBezTo>
                  <a:cubicBezTo>
                    <a:pt x="4543" y="20047"/>
                    <a:pt x="4155" y="19786"/>
                    <a:pt x="4195" y="19265"/>
                  </a:cubicBezTo>
                  <a:cubicBezTo>
                    <a:pt x="4302" y="17715"/>
                    <a:pt x="4543" y="16300"/>
                    <a:pt x="5477" y="15017"/>
                  </a:cubicBezTo>
                  <a:cubicBezTo>
                    <a:pt x="6493" y="13654"/>
                    <a:pt x="7963" y="12585"/>
                    <a:pt x="9193" y="11437"/>
                  </a:cubicBezTo>
                  <a:cubicBezTo>
                    <a:pt x="9646" y="11009"/>
                    <a:pt x="10127" y="10607"/>
                    <a:pt x="10608" y="10154"/>
                  </a:cubicBezTo>
                  <a:cubicBezTo>
                    <a:pt x="9838" y="9922"/>
                    <a:pt x="9018" y="9717"/>
                    <a:pt x="8252" y="9717"/>
                  </a:cubicBezTo>
                  <a:cubicBezTo>
                    <a:pt x="7344" y="9717"/>
                    <a:pt x="6513" y="10005"/>
                    <a:pt x="5933" y="10875"/>
                  </a:cubicBezTo>
                  <a:cubicBezTo>
                    <a:pt x="5763" y="11132"/>
                    <a:pt x="5517" y="11240"/>
                    <a:pt x="5270" y="11240"/>
                  </a:cubicBezTo>
                  <a:cubicBezTo>
                    <a:pt x="4700" y="11240"/>
                    <a:pt x="4133" y="10663"/>
                    <a:pt x="4543" y="10047"/>
                  </a:cubicBezTo>
                  <a:cubicBezTo>
                    <a:pt x="5480" y="8619"/>
                    <a:pt x="6784" y="8148"/>
                    <a:pt x="8197" y="8148"/>
                  </a:cubicBezTo>
                  <a:cubicBezTo>
                    <a:pt x="9401" y="8148"/>
                    <a:pt x="10685" y="8490"/>
                    <a:pt x="11890" y="8872"/>
                  </a:cubicBezTo>
                  <a:cubicBezTo>
                    <a:pt x="12264" y="8416"/>
                    <a:pt x="12613" y="7910"/>
                    <a:pt x="12852" y="7375"/>
                  </a:cubicBezTo>
                  <a:cubicBezTo>
                    <a:pt x="13414" y="6065"/>
                    <a:pt x="13493" y="4729"/>
                    <a:pt x="13201" y="3393"/>
                  </a:cubicBezTo>
                  <a:cubicBezTo>
                    <a:pt x="11944" y="1362"/>
                    <a:pt x="9699" y="1"/>
                    <a:pt x="713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0713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61"/>
          <p:cNvSpPr/>
          <p:nvPr/>
        </p:nvSpPr>
        <p:spPr>
          <a:xfrm>
            <a:off x="6005125" y="-350675"/>
            <a:ext cx="4357094" cy="3546745"/>
          </a:xfrm>
          <a:custGeom>
            <a:avLst/>
            <a:gdLst/>
            <a:ahLst/>
            <a:cxnLst/>
            <a:rect l="l" t="t" r="r" b="b"/>
            <a:pathLst>
              <a:path w="60102" h="48924" extrusionOk="0">
                <a:moveTo>
                  <a:pt x="31550" y="1"/>
                </a:moveTo>
                <a:cubicBezTo>
                  <a:pt x="28688" y="1"/>
                  <a:pt x="25391" y="541"/>
                  <a:pt x="22089" y="2238"/>
                </a:cubicBezTo>
                <a:cubicBezTo>
                  <a:pt x="12977" y="6900"/>
                  <a:pt x="8196" y="17230"/>
                  <a:pt x="4091" y="25485"/>
                </a:cubicBezTo>
                <a:cubicBezTo>
                  <a:pt x="1" y="33725"/>
                  <a:pt x="2016" y="42612"/>
                  <a:pt x="8767" y="47123"/>
                </a:cubicBezTo>
                <a:cubicBezTo>
                  <a:pt x="10764" y="48461"/>
                  <a:pt x="12590" y="48924"/>
                  <a:pt x="14421" y="48924"/>
                </a:cubicBezTo>
                <a:cubicBezTo>
                  <a:pt x="18514" y="48924"/>
                  <a:pt x="22630" y="46611"/>
                  <a:pt x="28730" y="46611"/>
                </a:cubicBezTo>
                <a:cubicBezTo>
                  <a:pt x="29125" y="46611"/>
                  <a:pt x="29527" y="46621"/>
                  <a:pt x="29939" y="46641"/>
                </a:cubicBezTo>
                <a:cubicBezTo>
                  <a:pt x="34134" y="46851"/>
                  <a:pt x="36984" y="47278"/>
                  <a:pt x="39535" y="47278"/>
                </a:cubicBezTo>
                <a:cubicBezTo>
                  <a:pt x="42835" y="47278"/>
                  <a:pt x="45637" y="46563"/>
                  <a:pt x="50208" y="43739"/>
                </a:cubicBezTo>
                <a:cubicBezTo>
                  <a:pt x="58328" y="38732"/>
                  <a:pt x="60102" y="25500"/>
                  <a:pt x="54042" y="15140"/>
                </a:cubicBezTo>
                <a:cubicBezTo>
                  <a:pt x="47997" y="4779"/>
                  <a:pt x="40254" y="1667"/>
                  <a:pt x="40254" y="1667"/>
                </a:cubicBezTo>
                <a:cubicBezTo>
                  <a:pt x="40254" y="1667"/>
                  <a:pt x="36573" y="1"/>
                  <a:pt x="315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0" name="Google Shape;1670;p61"/>
          <p:cNvSpPr txBox="1">
            <a:spLocks noGrp="1"/>
          </p:cNvSpPr>
          <p:nvPr>
            <p:ph type="title"/>
          </p:nvPr>
        </p:nvSpPr>
        <p:spPr>
          <a:xfrm>
            <a:off x="1895833" y="4293304"/>
            <a:ext cx="523241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-US" dirty="0">
                <a:latin typeface="Arial Rounded MT Bold" panose="020F0704030504030204" pitchFamily="34" charset="0"/>
              </a:rPr>
              <a:t>Activity</a:t>
            </a:r>
            <a:r>
              <a:rPr lang="en-US" dirty="0"/>
              <a:t> Diagram</a:t>
            </a:r>
            <a:endParaRPr dirty="0"/>
          </a:p>
        </p:txBody>
      </p:sp>
      <p:sp>
        <p:nvSpPr>
          <p:cNvPr id="1672" name="Google Shape;1672;p61"/>
          <p:cNvSpPr/>
          <p:nvPr/>
        </p:nvSpPr>
        <p:spPr>
          <a:xfrm>
            <a:off x="4702651" y="4110260"/>
            <a:ext cx="77951" cy="77951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3" name="Google Shape;1673;p61"/>
          <p:cNvGrpSpPr/>
          <p:nvPr/>
        </p:nvGrpSpPr>
        <p:grpSpPr>
          <a:xfrm>
            <a:off x="5946395" y="3659923"/>
            <a:ext cx="105457" cy="105457"/>
            <a:chOff x="7812545" y="194375"/>
            <a:chExt cx="105457" cy="105457"/>
          </a:xfrm>
        </p:grpSpPr>
        <p:sp>
          <p:nvSpPr>
            <p:cNvPr id="1674" name="Google Shape;1674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78" name="Google Shape;1678;p61"/>
          <p:cNvSpPr/>
          <p:nvPr/>
        </p:nvSpPr>
        <p:spPr>
          <a:xfrm>
            <a:off x="7128300" y="3765387"/>
            <a:ext cx="171626" cy="171626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9" name="Google Shape;1679;p61"/>
          <p:cNvGrpSpPr/>
          <p:nvPr/>
        </p:nvGrpSpPr>
        <p:grpSpPr>
          <a:xfrm>
            <a:off x="6484095" y="4384648"/>
            <a:ext cx="105457" cy="105457"/>
            <a:chOff x="7812545" y="194375"/>
            <a:chExt cx="105457" cy="105457"/>
          </a:xfrm>
        </p:grpSpPr>
        <p:sp>
          <p:nvSpPr>
            <p:cNvPr id="1680" name="Google Shape;1680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3" name="Google Shape;1683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84" name="Google Shape;1684;p61"/>
          <p:cNvGrpSpPr/>
          <p:nvPr/>
        </p:nvGrpSpPr>
        <p:grpSpPr>
          <a:xfrm>
            <a:off x="7454828" y="539402"/>
            <a:ext cx="1117196" cy="1252882"/>
            <a:chOff x="7454828" y="539402"/>
            <a:chExt cx="1117196" cy="1252882"/>
          </a:xfrm>
        </p:grpSpPr>
        <p:grpSp>
          <p:nvGrpSpPr>
            <p:cNvPr id="1685" name="Google Shape;1685;p61"/>
            <p:cNvGrpSpPr/>
            <p:nvPr/>
          </p:nvGrpSpPr>
          <p:grpSpPr>
            <a:xfrm>
              <a:off x="7454828" y="539402"/>
              <a:ext cx="1117196" cy="1252882"/>
              <a:chOff x="6840063" y="3361532"/>
              <a:chExt cx="1046750" cy="1174100"/>
            </a:xfrm>
          </p:grpSpPr>
          <p:sp>
            <p:nvSpPr>
              <p:cNvPr id="1686" name="Google Shape;1686;p61"/>
              <p:cNvSpPr/>
              <p:nvPr/>
            </p:nvSpPr>
            <p:spPr>
              <a:xfrm>
                <a:off x="7027925" y="3610675"/>
                <a:ext cx="647951" cy="655118"/>
              </a:xfrm>
              <a:custGeom>
                <a:avLst/>
                <a:gdLst/>
                <a:ahLst/>
                <a:cxnLst/>
                <a:rect l="l" t="t" r="r" b="b"/>
                <a:pathLst>
                  <a:path w="72417" h="73218" fill="none" extrusionOk="0">
                    <a:moveTo>
                      <a:pt x="67523" y="45728"/>
                    </a:moveTo>
                    <a:cubicBezTo>
                      <a:pt x="72416" y="27935"/>
                      <a:pt x="61919" y="9609"/>
                      <a:pt x="44126" y="4805"/>
                    </a:cubicBezTo>
                    <a:cubicBezTo>
                      <a:pt x="26333" y="1"/>
                      <a:pt x="8007" y="10498"/>
                      <a:pt x="3203" y="28291"/>
                    </a:cubicBezTo>
                    <a:cubicBezTo>
                      <a:pt x="0" y="39945"/>
                      <a:pt x="3381" y="52400"/>
                      <a:pt x="12010" y="60851"/>
                    </a:cubicBezTo>
                    <a:lnTo>
                      <a:pt x="11921" y="65299"/>
                    </a:lnTo>
                    <a:lnTo>
                      <a:pt x="41279" y="73217"/>
                    </a:lnTo>
                    <a:lnTo>
                      <a:pt x="43503" y="69392"/>
                    </a:lnTo>
                    <a:cubicBezTo>
                      <a:pt x="55246" y="66456"/>
                      <a:pt x="64410" y="57382"/>
                      <a:pt x="67523" y="45728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7" name="Google Shape;1687;p61"/>
              <p:cNvSpPr/>
              <p:nvPr/>
            </p:nvSpPr>
            <p:spPr>
              <a:xfrm>
                <a:off x="7109911" y="4449655"/>
                <a:ext cx="173537" cy="85977"/>
              </a:xfrm>
              <a:custGeom>
                <a:avLst/>
                <a:gdLst/>
                <a:ahLst/>
                <a:cxnLst/>
                <a:rect l="l" t="t" r="r" b="b"/>
                <a:pathLst>
                  <a:path w="19395" h="9609" fill="none" extrusionOk="0">
                    <a:moveTo>
                      <a:pt x="19394" y="5071"/>
                    </a:moveTo>
                    <a:cubicBezTo>
                      <a:pt x="18594" y="8185"/>
                      <a:pt x="13701" y="9609"/>
                      <a:pt x="8541" y="8185"/>
                    </a:cubicBezTo>
                    <a:cubicBezTo>
                      <a:pt x="3470" y="6851"/>
                      <a:pt x="0" y="3114"/>
                      <a:pt x="801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8" name="Google Shape;1688;p61"/>
              <p:cNvSpPr/>
              <p:nvPr/>
            </p:nvSpPr>
            <p:spPr>
              <a:xfrm>
                <a:off x="7184730" y="3914747"/>
                <a:ext cx="282589" cy="181491"/>
              </a:xfrm>
              <a:custGeom>
                <a:avLst/>
                <a:gdLst/>
                <a:ahLst/>
                <a:cxnLst/>
                <a:rect l="l" t="t" r="r" b="b"/>
                <a:pathLst>
                  <a:path w="31583" h="20284" fill="none" extrusionOk="0">
                    <a:moveTo>
                      <a:pt x="1" y="6495"/>
                    </a:moveTo>
                    <a:lnTo>
                      <a:pt x="7474" y="8541"/>
                    </a:lnTo>
                    <a:lnTo>
                      <a:pt x="14769" y="0"/>
                    </a:lnTo>
                    <a:lnTo>
                      <a:pt x="15125" y="20284"/>
                    </a:lnTo>
                    <a:lnTo>
                      <a:pt x="25355" y="5071"/>
                    </a:lnTo>
                    <a:lnTo>
                      <a:pt x="26156" y="13167"/>
                    </a:lnTo>
                    <a:lnTo>
                      <a:pt x="31583" y="146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9" name="Google Shape;1689;p61"/>
              <p:cNvSpPr/>
              <p:nvPr/>
            </p:nvSpPr>
            <p:spPr>
              <a:xfrm>
                <a:off x="7476069" y="3361532"/>
                <a:ext cx="91551" cy="179898"/>
              </a:xfrm>
              <a:custGeom>
                <a:avLst/>
                <a:gdLst/>
                <a:ahLst/>
                <a:cxnLst/>
                <a:rect l="l" t="t" r="r" b="b"/>
                <a:pathLst>
                  <a:path w="10232" h="20106" fill="none" extrusionOk="0">
                    <a:moveTo>
                      <a:pt x="0" y="20106"/>
                    </a:moveTo>
                    <a:lnTo>
                      <a:pt x="1023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0" name="Google Shape;1690;p61"/>
              <p:cNvSpPr/>
              <p:nvPr/>
            </p:nvSpPr>
            <p:spPr>
              <a:xfrm>
                <a:off x="7740343" y="3678336"/>
                <a:ext cx="146471" cy="50160"/>
              </a:xfrm>
              <a:custGeom>
                <a:avLst/>
                <a:gdLst/>
                <a:ahLst/>
                <a:cxnLst/>
                <a:rect l="l" t="t" r="r" b="b"/>
                <a:pathLst>
                  <a:path w="16370" h="5606" fill="none" extrusionOk="0">
                    <a:moveTo>
                      <a:pt x="0" y="5605"/>
                    </a:moveTo>
                    <a:lnTo>
                      <a:pt x="1637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1" name="Google Shape;1691;p61"/>
              <p:cNvSpPr/>
              <p:nvPr/>
            </p:nvSpPr>
            <p:spPr>
              <a:xfrm>
                <a:off x="7734769" y="4068375"/>
                <a:ext cx="136127" cy="20705"/>
              </a:xfrm>
              <a:custGeom>
                <a:avLst/>
                <a:gdLst/>
                <a:ahLst/>
                <a:cxnLst/>
                <a:rect l="l" t="t" r="r" b="b"/>
                <a:pathLst>
                  <a:path w="15214" h="2314" fill="none" extrusionOk="0">
                    <a:moveTo>
                      <a:pt x="1" y="0"/>
                    </a:moveTo>
                    <a:lnTo>
                      <a:pt x="15213" y="231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2" name="Google Shape;1692;p61"/>
              <p:cNvSpPr/>
              <p:nvPr/>
            </p:nvSpPr>
            <p:spPr>
              <a:xfrm>
                <a:off x="7064538" y="3382227"/>
                <a:ext cx="73244" cy="214132"/>
              </a:xfrm>
              <a:custGeom>
                <a:avLst/>
                <a:gdLst/>
                <a:ahLst/>
                <a:cxnLst/>
                <a:rect l="l" t="t" r="r" b="b"/>
                <a:pathLst>
                  <a:path w="8186" h="23932" fill="none" extrusionOk="0">
                    <a:moveTo>
                      <a:pt x="8185" y="2393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3" name="Google Shape;1693;p61"/>
              <p:cNvSpPr/>
              <p:nvPr/>
            </p:nvSpPr>
            <p:spPr>
              <a:xfrm>
                <a:off x="6840063" y="3933053"/>
                <a:ext cx="101903" cy="15927"/>
              </a:xfrm>
              <a:custGeom>
                <a:avLst/>
                <a:gdLst/>
                <a:ahLst/>
                <a:cxnLst/>
                <a:rect l="l" t="t" r="r" b="b"/>
                <a:pathLst>
                  <a:path w="11389" h="1780" fill="none" extrusionOk="0">
                    <a:moveTo>
                      <a:pt x="11388" y="1780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694" name="Google Shape;1694;p61"/>
            <p:cNvSpPr/>
            <p:nvPr/>
          </p:nvSpPr>
          <p:spPr>
            <a:xfrm rot="902508">
              <a:off x="7715404" y="1462786"/>
              <a:ext cx="310954" cy="280827"/>
            </a:xfrm>
            <a:prstGeom prst="round2SameRect">
              <a:avLst>
                <a:gd name="adj1" fmla="val 0"/>
                <a:gd name="adj2" fmla="val 47292"/>
              </a:avLst>
            </a:pr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483BE95-2D4B-779A-4E23-9C8373106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224" y="163392"/>
            <a:ext cx="3377480" cy="4077366"/>
          </a:xfrm>
          <a:prstGeom prst="rect">
            <a:avLst/>
          </a:prstGeom>
        </p:spPr>
      </p:pic>
      <p:grpSp>
        <p:nvGrpSpPr>
          <p:cNvPr id="2" name="Google Shape;4735;p159">
            <a:extLst>
              <a:ext uri="{FF2B5EF4-FFF2-40B4-BE49-F238E27FC236}">
                <a16:creationId xmlns:a16="http://schemas.microsoft.com/office/drawing/2014/main" id="{5561E486-F74B-7145-7985-52492DEF1B13}"/>
              </a:ext>
            </a:extLst>
          </p:cNvPr>
          <p:cNvGrpSpPr/>
          <p:nvPr/>
        </p:nvGrpSpPr>
        <p:grpSpPr>
          <a:xfrm>
            <a:off x="7779862" y="4246945"/>
            <a:ext cx="805262" cy="714306"/>
            <a:chOff x="5417967" y="3308700"/>
            <a:chExt cx="1131622" cy="1003803"/>
          </a:xfrm>
        </p:grpSpPr>
        <p:sp>
          <p:nvSpPr>
            <p:cNvPr id="3" name="Google Shape;4736;p159">
              <a:extLst>
                <a:ext uri="{FF2B5EF4-FFF2-40B4-BE49-F238E27FC236}">
                  <a16:creationId xmlns:a16="http://schemas.microsoft.com/office/drawing/2014/main" id="{3937F305-E2ED-3359-6008-14B1965367B7}"/>
                </a:ext>
              </a:extLst>
            </p:cNvPr>
            <p:cNvSpPr/>
            <p:nvPr/>
          </p:nvSpPr>
          <p:spPr>
            <a:xfrm>
              <a:off x="5417967" y="3308700"/>
              <a:ext cx="530867" cy="1003803"/>
            </a:xfrm>
            <a:custGeom>
              <a:avLst/>
              <a:gdLst/>
              <a:ahLst/>
              <a:cxnLst/>
              <a:rect l="l" t="t" r="r" b="b"/>
              <a:pathLst>
                <a:path w="33081" h="62552" extrusionOk="0">
                  <a:moveTo>
                    <a:pt x="25947" y="1"/>
                  </a:moveTo>
                  <a:cubicBezTo>
                    <a:pt x="23008" y="1"/>
                    <a:pt x="20469" y="1790"/>
                    <a:pt x="19374" y="4329"/>
                  </a:cubicBezTo>
                  <a:cubicBezTo>
                    <a:pt x="20362" y="4971"/>
                    <a:pt x="21244" y="5772"/>
                    <a:pt x="21993" y="6681"/>
                  </a:cubicBezTo>
                  <a:cubicBezTo>
                    <a:pt x="22018" y="6706"/>
                    <a:pt x="22046" y="6706"/>
                    <a:pt x="22100" y="6706"/>
                  </a:cubicBezTo>
                  <a:cubicBezTo>
                    <a:pt x="22993" y="7055"/>
                    <a:pt x="23946" y="7378"/>
                    <a:pt x="24868" y="7378"/>
                  </a:cubicBezTo>
                  <a:cubicBezTo>
                    <a:pt x="25571" y="7378"/>
                    <a:pt x="26256" y="7190"/>
                    <a:pt x="26881" y="6681"/>
                  </a:cubicBezTo>
                  <a:cubicBezTo>
                    <a:pt x="27630" y="6065"/>
                    <a:pt x="28378" y="5452"/>
                    <a:pt x="29393" y="5317"/>
                  </a:cubicBezTo>
                  <a:cubicBezTo>
                    <a:pt x="29435" y="5311"/>
                    <a:pt x="29475" y="5309"/>
                    <a:pt x="29515" y="5309"/>
                  </a:cubicBezTo>
                  <a:cubicBezTo>
                    <a:pt x="30441" y="5309"/>
                    <a:pt x="30794" y="6741"/>
                    <a:pt x="29821" y="6894"/>
                  </a:cubicBezTo>
                  <a:cubicBezTo>
                    <a:pt x="28324" y="7080"/>
                    <a:pt x="27523" y="8711"/>
                    <a:pt x="26026" y="8925"/>
                  </a:cubicBezTo>
                  <a:cubicBezTo>
                    <a:pt x="25716" y="8970"/>
                    <a:pt x="25409" y="8991"/>
                    <a:pt x="25104" y="8991"/>
                  </a:cubicBezTo>
                  <a:cubicBezTo>
                    <a:pt x="24516" y="8991"/>
                    <a:pt x="23936" y="8914"/>
                    <a:pt x="23354" y="8791"/>
                  </a:cubicBezTo>
                  <a:lnTo>
                    <a:pt x="23354" y="8791"/>
                  </a:lnTo>
                  <a:cubicBezTo>
                    <a:pt x="24825" y="11623"/>
                    <a:pt x="25225" y="14883"/>
                    <a:pt x="25118" y="18089"/>
                  </a:cubicBezTo>
                  <a:cubicBezTo>
                    <a:pt x="25105" y="18611"/>
                    <a:pt x="24691" y="18871"/>
                    <a:pt x="24283" y="18871"/>
                  </a:cubicBezTo>
                  <a:cubicBezTo>
                    <a:pt x="23876" y="18871"/>
                    <a:pt x="23475" y="18611"/>
                    <a:pt x="23489" y="18089"/>
                  </a:cubicBezTo>
                  <a:cubicBezTo>
                    <a:pt x="23622" y="14669"/>
                    <a:pt x="23168" y="10956"/>
                    <a:pt x="21084" y="8149"/>
                  </a:cubicBezTo>
                  <a:cubicBezTo>
                    <a:pt x="19403" y="5890"/>
                    <a:pt x="16869" y="4381"/>
                    <a:pt x="14069" y="4381"/>
                  </a:cubicBezTo>
                  <a:cubicBezTo>
                    <a:pt x="14020" y="4381"/>
                    <a:pt x="13972" y="4382"/>
                    <a:pt x="13923" y="4383"/>
                  </a:cubicBezTo>
                  <a:cubicBezTo>
                    <a:pt x="10582" y="4971"/>
                    <a:pt x="8017" y="7882"/>
                    <a:pt x="8017" y="11409"/>
                  </a:cubicBezTo>
                  <a:cubicBezTo>
                    <a:pt x="8017" y="11783"/>
                    <a:pt x="8045" y="12157"/>
                    <a:pt x="8098" y="12506"/>
                  </a:cubicBezTo>
                  <a:cubicBezTo>
                    <a:pt x="8686" y="13307"/>
                    <a:pt x="9434" y="13974"/>
                    <a:pt x="10289" y="14483"/>
                  </a:cubicBezTo>
                  <a:cubicBezTo>
                    <a:pt x="10315" y="14455"/>
                    <a:pt x="10368" y="14430"/>
                    <a:pt x="10422" y="14430"/>
                  </a:cubicBezTo>
                  <a:cubicBezTo>
                    <a:pt x="12559" y="13788"/>
                    <a:pt x="13389" y="11409"/>
                    <a:pt x="14483" y="9699"/>
                  </a:cubicBezTo>
                  <a:cubicBezTo>
                    <a:pt x="14653" y="9441"/>
                    <a:pt x="14899" y="9334"/>
                    <a:pt x="15146" y="9334"/>
                  </a:cubicBezTo>
                  <a:cubicBezTo>
                    <a:pt x="15719" y="9334"/>
                    <a:pt x="16292" y="9911"/>
                    <a:pt x="15900" y="10528"/>
                  </a:cubicBezTo>
                  <a:cubicBezTo>
                    <a:pt x="14778" y="12211"/>
                    <a:pt x="13923" y="14188"/>
                    <a:pt x="12292" y="15310"/>
                  </a:cubicBezTo>
                  <a:cubicBezTo>
                    <a:pt x="13548" y="15678"/>
                    <a:pt x="15011" y="15983"/>
                    <a:pt x="16416" y="15983"/>
                  </a:cubicBezTo>
                  <a:cubicBezTo>
                    <a:pt x="17255" y="15983"/>
                    <a:pt x="18073" y="15875"/>
                    <a:pt x="18812" y="15605"/>
                  </a:cubicBezTo>
                  <a:cubicBezTo>
                    <a:pt x="18909" y="15571"/>
                    <a:pt x="19001" y="15555"/>
                    <a:pt x="19087" y="15555"/>
                  </a:cubicBezTo>
                  <a:cubicBezTo>
                    <a:pt x="19872" y="15555"/>
                    <a:pt x="20132" y="16868"/>
                    <a:pt x="19239" y="17181"/>
                  </a:cubicBezTo>
                  <a:cubicBezTo>
                    <a:pt x="18366" y="17493"/>
                    <a:pt x="17359" y="17630"/>
                    <a:pt x="16314" y="17630"/>
                  </a:cubicBezTo>
                  <a:cubicBezTo>
                    <a:pt x="14224" y="17630"/>
                    <a:pt x="11981" y="17084"/>
                    <a:pt x="10343" y="16300"/>
                  </a:cubicBezTo>
                  <a:cubicBezTo>
                    <a:pt x="9274" y="15791"/>
                    <a:pt x="8312" y="15124"/>
                    <a:pt x="7536" y="14323"/>
                  </a:cubicBezTo>
                  <a:cubicBezTo>
                    <a:pt x="3983" y="14750"/>
                    <a:pt x="1258" y="17743"/>
                    <a:pt x="1258" y="21402"/>
                  </a:cubicBezTo>
                  <a:cubicBezTo>
                    <a:pt x="1258" y="22659"/>
                    <a:pt x="1579" y="23861"/>
                    <a:pt x="2166" y="24876"/>
                  </a:cubicBezTo>
                  <a:cubicBezTo>
                    <a:pt x="3556" y="24209"/>
                    <a:pt x="5078" y="23807"/>
                    <a:pt x="6655" y="23568"/>
                  </a:cubicBezTo>
                  <a:cubicBezTo>
                    <a:pt x="8011" y="23369"/>
                    <a:pt x="9522" y="23187"/>
                    <a:pt x="11024" y="23187"/>
                  </a:cubicBezTo>
                  <a:cubicBezTo>
                    <a:pt x="12748" y="23187"/>
                    <a:pt x="14457" y="23427"/>
                    <a:pt x="15900" y="24156"/>
                  </a:cubicBezTo>
                  <a:cubicBezTo>
                    <a:pt x="16700" y="24567"/>
                    <a:pt x="16209" y="25645"/>
                    <a:pt x="15464" y="25645"/>
                  </a:cubicBezTo>
                  <a:cubicBezTo>
                    <a:pt x="15338" y="25645"/>
                    <a:pt x="15206" y="25614"/>
                    <a:pt x="15071" y="25545"/>
                  </a:cubicBezTo>
                  <a:cubicBezTo>
                    <a:pt x="13974" y="24997"/>
                    <a:pt x="12799" y="24897"/>
                    <a:pt x="11597" y="24897"/>
                  </a:cubicBezTo>
                  <a:cubicBezTo>
                    <a:pt x="11393" y="24897"/>
                    <a:pt x="11189" y="24900"/>
                    <a:pt x="10984" y="24904"/>
                  </a:cubicBezTo>
                  <a:cubicBezTo>
                    <a:pt x="10368" y="24929"/>
                    <a:pt x="9781" y="24929"/>
                    <a:pt x="9167" y="24957"/>
                  </a:cubicBezTo>
                  <a:cubicBezTo>
                    <a:pt x="8953" y="26479"/>
                    <a:pt x="11170" y="28110"/>
                    <a:pt x="12292" y="28724"/>
                  </a:cubicBezTo>
                  <a:cubicBezTo>
                    <a:pt x="13575" y="29418"/>
                    <a:pt x="14939" y="29607"/>
                    <a:pt x="16328" y="29820"/>
                  </a:cubicBezTo>
                  <a:cubicBezTo>
                    <a:pt x="18438" y="30167"/>
                    <a:pt x="20550" y="30861"/>
                    <a:pt x="21644" y="32839"/>
                  </a:cubicBezTo>
                  <a:cubicBezTo>
                    <a:pt x="21997" y="33469"/>
                    <a:pt x="21436" y="34061"/>
                    <a:pt x="20890" y="34061"/>
                  </a:cubicBezTo>
                  <a:cubicBezTo>
                    <a:pt x="20649" y="34061"/>
                    <a:pt x="20411" y="33946"/>
                    <a:pt x="20255" y="33668"/>
                  </a:cubicBezTo>
                  <a:cubicBezTo>
                    <a:pt x="19534" y="32332"/>
                    <a:pt x="18252" y="31823"/>
                    <a:pt x="16862" y="31530"/>
                  </a:cubicBezTo>
                  <a:lnTo>
                    <a:pt x="16862" y="31530"/>
                  </a:lnTo>
                  <a:cubicBezTo>
                    <a:pt x="16969" y="33052"/>
                    <a:pt x="17048" y="34709"/>
                    <a:pt x="16488" y="36152"/>
                  </a:cubicBezTo>
                  <a:cubicBezTo>
                    <a:pt x="15954" y="37541"/>
                    <a:pt x="14778" y="38852"/>
                    <a:pt x="14725" y="40374"/>
                  </a:cubicBezTo>
                  <a:cubicBezTo>
                    <a:pt x="14711" y="40895"/>
                    <a:pt x="14297" y="41156"/>
                    <a:pt x="13893" y="41156"/>
                  </a:cubicBezTo>
                  <a:cubicBezTo>
                    <a:pt x="13489" y="41156"/>
                    <a:pt x="13095" y="40895"/>
                    <a:pt x="13122" y="40374"/>
                  </a:cubicBezTo>
                  <a:cubicBezTo>
                    <a:pt x="13147" y="38798"/>
                    <a:pt x="14030" y="37702"/>
                    <a:pt x="14671" y="36312"/>
                  </a:cubicBezTo>
                  <a:cubicBezTo>
                    <a:pt x="15420" y="34709"/>
                    <a:pt x="15338" y="32973"/>
                    <a:pt x="15206" y="31235"/>
                  </a:cubicBezTo>
                  <a:cubicBezTo>
                    <a:pt x="14030" y="31075"/>
                    <a:pt x="12827" y="30889"/>
                    <a:pt x="11892" y="30355"/>
                  </a:cubicBezTo>
                  <a:cubicBezTo>
                    <a:pt x="9969" y="29286"/>
                    <a:pt x="7536" y="27441"/>
                    <a:pt x="7536" y="25090"/>
                  </a:cubicBezTo>
                  <a:cubicBezTo>
                    <a:pt x="7215" y="25118"/>
                    <a:pt x="6895" y="25143"/>
                    <a:pt x="6574" y="25224"/>
                  </a:cubicBezTo>
                  <a:cubicBezTo>
                    <a:pt x="4811" y="25517"/>
                    <a:pt x="3128" y="26052"/>
                    <a:pt x="1685" y="27041"/>
                  </a:cubicBezTo>
                  <a:cubicBezTo>
                    <a:pt x="642" y="28296"/>
                    <a:pt x="1" y="29899"/>
                    <a:pt x="1" y="31663"/>
                  </a:cubicBezTo>
                  <a:cubicBezTo>
                    <a:pt x="1" y="34202"/>
                    <a:pt x="1337" y="36447"/>
                    <a:pt x="3342" y="37702"/>
                  </a:cubicBezTo>
                  <a:cubicBezTo>
                    <a:pt x="4838" y="36019"/>
                    <a:pt x="6976" y="34737"/>
                    <a:pt x="8793" y="34096"/>
                  </a:cubicBezTo>
                  <a:cubicBezTo>
                    <a:pt x="8890" y="34061"/>
                    <a:pt x="8982" y="34046"/>
                    <a:pt x="9068" y="34046"/>
                  </a:cubicBezTo>
                  <a:cubicBezTo>
                    <a:pt x="9851" y="34046"/>
                    <a:pt x="10113" y="35356"/>
                    <a:pt x="9246" y="35645"/>
                  </a:cubicBezTo>
                  <a:cubicBezTo>
                    <a:pt x="7429" y="36287"/>
                    <a:pt x="4999" y="37836"/>
                    <a:pt x="3795" y="39760"/>
                  </a:cubicBezTo>
                  <a:cubicBezTo>
                    <a:pt x="3663" y="40348"/>
                    <a:pt x="3556" y="40962"/>
                    <a:pt x="3556" y="41603"/>
                  </a:cubicBezTo>
                  <a:cubicBezTo>
                    <a:pt x="3556" y="43234"/>
                    <a:pt x="4116" y="44730"/>
                    <a:pt x="5052" y="45959"/>
                  </a:cubicBezTo>
                  <a:cubicBezTo>
                    <a:pt x="6977" y="46916"/>
                    <a:pt x="9062" y="47495"/>
                    <a:pt x="11120" y="47495"/>
                  </a:cubicBezTo>
                  <a:cubicBezTo>
                    <a:pt x="13204" y="47495"/>
                    <a:pt x="15261" y="46902"/>
                    <a:pt x="17102" y="45504"/>
                  </a:cubicBezTo>
                  <a:cubicBezTo>
                    <a:pt x="17251" y="45389"/>
                    <a:pt x="17400" y="45339"/>
                    <a:pt x="17538" y="45339"/>
                  </a:cubicBezTo>
                  <a:cubicBezTo>
                    <a:pt x="18168" y="45339"/>
                    <a:pt x="18588" y="46368"/>
                    <a:pt x="17931" y="46893"/>
                  </a:cubicBezTo>
                  <a:cubicBezTo>
                    <a:pt x="15889" y="48460"/>
                    <a:pt x="13558" y="49120"/>
                    <a:pt x="11199" y="49120"/>
                  </a:cubicBezTo>
                  <a:cubicBezTo>
                    <a:pt x="10780" y="49120"/>
                    <a:pt x="10360" y="49099"/>
                    <a:pt x="9941" y="49059"/>
                  </a:cubicBezTo>
                  <a:cubicBezTo>
                    <a:pt x="9834" y="49540"/>
                    <a:pt x="9781" y="50046"/>
                    <a:pt x="9781" y="50555"/>
                  </a:cubicBezTo>
                  <a:cubicBezTo>
                    <a:pt x="9781" y="54482"/>
                    <a:pt x="12987" y="57688"/>
                    <a:pt x="16916" y="57688"/>
                  </a:cubicBezTo>
                  <a:cubicBezTo>
                    <a:pt x="17397" y="57688"/>
                    <a:pt x="17878" y="57635"/>
                    <a:pt x="18331" y="57528"/>
                  </a:cubicBezTo>
                  <a:cubicBezTo>
                    <a:pt x="18598" y="54642"/>
                    <a:pt x="19934" y="51945"/>
                    <a:pt x="22260" y="50046"/>
                  </a:cubicBezTo>
                  <a:cubicBezTo>
                    <a:pt x="22430" y="49905"/>
                    <a:pt x="22616" y="49845"/>
                    <a:pt x="22795" y="49845"/>
                  </a:cubicBezTo>
                  <a:cubicBezTo>
                    <a:pt x="23460" y="49845"/>
                    <a:pt x="24034" y="50669"/>
                    <a:pt x="23382" y="51196"/>
                  </a:cubicBezTo>
                  <a:cubicBezTo>
                    <a:pt x="21779" y="52505"/>
                    <a:pt x="20682" y="54268"/>
                    <a:pt x="20176" y="56192"/>
                  </a:cubicBezTo>
                  <a:cubicBezTo>
                    <a:pt x="21154" y="55996"/>
                    <a:pt x="22161" y="55873"/>
                    <a:pt x="23155" y="55873"/>
                  </a:cubicBezTo>
                  <a:cubicBezTo>
                    <a:pt x="23518" y="55873"/>
                    <a:pt x="23880" y="55889"/>
                    <a:pt x="24237" y="55925"/>
                  </a:cubicBezTo>
                  <a:cubicBezTo>
                    <a:pt x="25574" y="56066"/>
                    <a:pt x="27139" y="56743"/>
                    <a:pt x="28514" y="56743"/>
                  </a:cubicBezTo>
                  <a:cubicBezTo>
                    <a:pt x="28704" y="56743"/>
                    <a:pt x="28891" y="56730"/>
                    <a:pt x="29072" y="56701"/>
                  </a:cubicBezTo>
                  <a:cubicBezTo>
                    <a:pt x="29124" y="56693"/>
                    <a:pt x="29173" y="56689"/>
                    <a:pt x="29221" y="56689"/>
                  </a:cubicBezTo>
                  <a:cubicBezTo>
                    <a:pt x="30154" y="56689"/>
                    <a:pt x="30492" y="58098"/>
                    <a:pt x="29500" y="58251"/>
                  </a:cubicBezTo>
                  <a:cubicBezTo>
                    <a:pt x="29246" y="58293"/>
                    <a:pt x="28999" y="58311"/>
                    <a:pt x="28758" y="58311"/>
                  </a:cubicBezTo>
                  <a:cubicBezTo>
                    <a:pt x="27627" y="58311"/>
                    <a:pt x="26606" y="57913"/>
                    <a:pt x="25438" y="57716"/>
                  </a:cubicBezTo>
                  <a:cubicBezTo>
                    <a:pt x="24659" y="57586"/>
                    <a:pt x="23890" y="57518"/>
                    <a:pt x="23124" y="57518"/>
                  </a:cubicBezTo>
                  <a:cubicBezTo>
                    <a:pt x="22158" y="57518"/>
                    <a:pt x="21198" y="57626"/>
                    <a:pt x="20229" y="57849"/>
                  </a:cubicBezTo>
                  <a:cubicBezTo>
                    <a:pt x="20176" y="57863"/>
                    <a:pt x="20122" y="57870"/>
                    <a:pt x="20069" y="57870"/>
                  </a:cubicBezTo>
                  <a:cubicBezTo>
                    <a:pt x="20015" y="57870"/>
                    <a:pt x="19962" y="57863"/>
                    <a:pt x="19908" y="57849"/>
                  </a:cubicBezTo>
                  <a:cubicBezTo>
                    <a:pt x="19881" y="58304"/>
                    <a:pt x="19881" y="58757"/>
                    <a:pt x="19908" y="59212"/>
                  </a:cubicBezTo>
                  <a:cubicBezTo>
                    <a:pt x="21191" y="61215"/>
                    <a:pt x="23408" y="62551"/>
                    <a:pt x="25947" y="62551"/>
                  </a:cubicBezTo>
                  <a:cubicBezTo>
                    <a:pt x="29874" y="62551"/>
                    <a:pt x="33080" y="59345"/>
                    <a:pt x="33080" y="55418"/>
                  </a:cubicBezTo>
                  <a:lnTo>
                    <a:pt x="33080" y="33694"/>
                  </a:lnTo>
                  <a:cubicBezTo>
                    <a:pt x="30116" y="37890"/>
                    <a:pt x="29500" y="43234"/>
                    <a:pt x="29553" y="48336"/>
                  </a:cubicBezTo>
                  <a:cubicBezTo>
                    <a:pt x="29567" y="48858"/>
                    <a:pt x="29166" y="49119"/>
                    <a:pt x="28762" y="49119"/>
                  </a:cubicBezTo>
                  <a:cubicBezTo>
                    <a:pt x="28358" y="49119"/>
                    <a:pt x="27950" y="48858"/>
                    <a:pt x="27950" y="48336"/>
                  </a:cubicBezTo>
                  <a:cubicBezTo>
                    <a:pt x="27897" y="44356"/>
                    <a:pt x="28271" y="40267"/>
                    <a:pt x="29714" y="36607"/>
                  </a:cubicBezTo>
                  <a:cubicBezTo>
                    <a:pt x="28485" y="36419"/>
                    <a:pt x="27337" y="35885"/>
                    <a:pt x="26482" y="34976"/>
                  </a:cubicBezTo>
                  <a:cubicBezTo>
                    <a:pt x="25919" y="34416"/>
                    <a:pt x="25492" y="33801"/>
                    <a:pt x="25199" y="33080"/>
                  </a:cubicBezTo>
                  <a:cubicBezTo>
                    <a:pt x="24932" y="32465"/>
                    <a:pt x="24904" y="31129"/>
                    <a:pt x="24077" y="30943"/>
                  </a:cubicBezTo>
                  <a:cubicBezTo>
                    <a:pt x="23133" y="30744"/>
                    <a:pt x="23436" y="29368"/>
                    <a:pt x="24298" y="29368"/>
                  </a:cubicBezTo>
                  <a:cubicBezTo>
                    <a:pt x="24364" y="29368"/>
                    <a:pt x="24432" y="29376"/>
                    <a:pt x="24504" y="29393"/>
                  </a:cubicBezTo>
                  <a:cubicBezTo>
                    <a:pt x="26240" y="29767"/>
                    <a:pt x="26054" y="31289"/>
                    <a:pt x="26721" y="32571"/>
                  </a:cubicBezTo>
                  <a:cubicBezTo>
                    <a:pt x="27469" y="34014"/>
                    <a:pt x="28780" y="34951"/>
                    <a:pt x="30383" y="35057"/>
                  </a:cubicBezTo>
                  <a:cubicBezTo>
                    <a:pt x="31077" y="33640"/>
                    <a:pt x="31958" y="32332"/>
                    <a:pt x="33080" y="31129"/>
                  </a:cubicBezTo>
                  <a:lnTo>
                    <a:pt x="33080" y="20494"/>
                  </a:lnTo>
                  <a:cubicBezTo>
                    <a:pt x="31612" y="23380"/>
                    <a:pt x="29367" y="25866"/>
                    <a:pt x="26507" y="27576"/>
                  </a:cubicBezTo>
                  <a:cubicBezTo>
                    <a:pt x="26367" y="27658"/>
                    <a:pt x="26229" y="27694"/>
                    <a:pt x="26099" y="27694"/>
                  </a:cubicBezTo>
                  <a:cubicBezTo>
                    <a:pt x="25385" y="27694"/>
                    <a:pt x="24912" y="26611"/>
                    <a:pt x="25680" y="26159"/>
                  </a:cubicBezTo>
                  <a:cubicBezTo>
                    <a:pt x="27362" y="25171"/>
                    <a:pt x="28833" y="23861"/>
                    <a:pt x="30009" y="22311"/>
                  </a:cubicBezTo>
                  <a:lnTo>
                    <a:pt x="30009" y="22311"/>
                  </a:lnTo>
                  <a:cubicBezTo>
                    <a:pt x="28894" y="22868"/>
                    <a:pt x="27643" y="23168"/>
                    <a:pt x="26349" y="23168"/>
                  </a:cubicBezTo>
                  <a:cubicBezTo>
                    <a:pt x="26030" y="23168"/>
                    <a:pt x="25708" y="23150"/>
                    <a:pt x="25385" y="23113"/>
                  </a:cubicBezTo>
                  <a:cubicBezTo>
                    <a:pt x="24409" y="23010"/>
                    <a:pt x="24348" y="21502"/>
                    <a:pt x="25268" y="21502"/>
                  </a:cubicBezTo>
                  <a:cubicBezTo>
                    <a:pt x="25305" y="21502"/>
                    <a:pt x="25344" y="21504"/>
                    <a:pt x="25385" y="21509"/>
                  </a:cubicBezTo>
                  <a:cubicBezTo>
                    <a:pt x="25673" y="21542"/>
                    <a:pt x="25961" y="21558"/>
                    <a:pt x="26246" y="21558"/>
                  </a:cubicBezTo>
                  <a:cubicBezTo>
                    <a:pt x="28524" y="21558"/>
                    <a:pt x="30659" y="20521"/>
                    <a:pt x="32012" y="18598"/>
                  </a:cubicBezTo>
                  <a:cubicBezTo>
                    <a:pt x="32065" y="18491"/>
                    <a:pt x="32172" y="18410"/>
                    <a:pt x="32253" y="18356"/>
                  </a:cubicBezTo>
                  <a:cubicBezTo>
                    <a:pt x="32627" y="17369"/>
                    <a:pt x="32894" y="16353"/>
                    <a:pt x="33080" y="15310"/>
                  </a:cubicBezTo>
                  <a:lnTo>
                    <a:pt x="33080" y="7134"/>
                  </a:lnTo>
                  <a:cubicBezTo>
                    <a:pt x="33080" y="3207"/>
                    <a:pt x="29874" y="1"/>
                    <a:pt x="2594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737;p159">
              <a:extLst>
                <a:ext uri="{FF2B5EF4-FFF2-40B4-BE49-F238E27FC236}">
                  <a16:creationId xmlns:a16="http://schemas.microsoft.com/office/drawing/2014/main" id="{C47E718F-DA8D-8E77-01C1-8230620373CE}"/>
                </a:ext>
              </a:extLst>
            </p:cNvPr>
            <p:cNvSpPr/>
            <p:nvPr/>
          </p:nvSpPr>
          <p:spPr>
            <a:xfrm>
              <a:off x="6018721" y="3308700"/>
              <a:ext cx="530867" cy="1003803"/>
            </a:xfrm>
            <a:custGeom>
              <a:avLst/>
              <a:gdLst/>
              <a:ahLst/>
              <a:cxnLst/>
              <a:rect l="l" t="t" r="r" b="b"/>
              <a:pathLst>
                <a:path w="33081" h="62552" extrusionOk="0">
                  <a:moveTo>
                    <a:pt x="7134" y="1"/>
                  </a:moveTo>
                  <a:cubicBezTo>
                    <a:pt x="3207" y="1"/>
                    <a:pt x="1" y="3207"/>
                    <a:pt x="1" y="7134"/>
                  </a:cubicBezTo>
                  <a:lnTo>
                    <a:pt x="1" y="28003"/>
                  </a:lnTo>
                  <a:cubicBezTo>
                    <a:pt x="2797" y="25468"/>
                    <a:pt x="6427" y="24063"/>
                    <a:pt x="10189" y="24063"/>
                  </a:cubicBezTo>
                  <a:cubicBezTo>
                    <a:pt x="11819" y="24063"/>
                    <a:pt x="13474" y="24327"/>
                    <a:pt x="15097" y="24876"/>
                  </a:cubicBezTo>
                  <a:cubicBezTo>
                    <a:pt x="15989" y="25165"/>
                    <a:pt x="15729" y="26476"/>
                    <a:pt x="14944" y="26476"/>
                  </a:cubicBezTo>
                  <a:cubicBezTo>
                    <a:pt x="14859" y="26476"/>
                    <a:pt x="14767" y="26460"/>
                    <a:pt x="14669" y="26426"/>
                  </a:cubicBezTo>
                  <a:cubicBezTo>
                    <a:pt x="13189" y="25928"/>
                    <a:pt x="11681" y="25688"/>
                    <a:pt x="10198" y="25688"/>
                  </a:cubicBezTo>
                  <a:cubicBezTo>
                    <a:pt x="8736" y="25688"/>
                    <a:pt x="7298" y="25921"/>
                    <a:pt x="5933" y="26372"/>
                  </a:cubicBezTo>
                  <a:cubicBezTo>
                    <a:pt x="6813" y="29205"/>
                    <a:pt x="9834" y="30355"/>
                    <a:pt x="12292" y="31584"/>
                  </a:cubicBezTo>
                  <a:cubicBezTo>
                    <a:pt x="14295" y="32599"/>
                    <a:pt x="16247" y="34068"/>
                    <a:pt x="16165" y="36554"/>
                  </a:cubicBezTo>
                  <a:cubicBezTo>
                    <a:pt x="16139" y="37074"/>
                    <a:pt x="15718" y="37335"/>
                    <a:pt x="15311" y="37335"/>
                  </a:cubicBezTo>
                  <a:cubicBezTo>
                    <a:pt x="14904" y="37335"/>
                    <a:pt x="14510" y="37074"/>
                    <a:pt x="14537" y="36554"/>
                  </a:cubicBezTo>
                  <a:cubicBezTo>
                    <a:pt x="14643" y="33775"/>
                    <a:pt x="10956" y="32760"/>
                    <a:pt x="8712" y="31610"/>
                  </a:cubicBezTo>
                  <a:cubicBezTo>
                    <a:pt x="8149" y="33294"/>
                    <a:pt x="8043" y="35004"/>
                    <a:pt x="8444" y="36740"/>
                  </a:cubicBezTo>
                  <a:cubicBezTo>
                    <a:pt x="8590" y="37356"/>
                    <a:pt x="8076" y="37766"/>
                    <a:pt x="7596" y="37766"/>
                  </a:cubicBezTo>
                  <a:cubicBezTo>
                    <a:pt x="7285" y="37766"/>
                    <a:pt x="6989" y="37594"/>
                    <a:pt x="6895" y="37195"/>
                  </a:cubicBezTo>
                  <a:cubicBezTo>
                    <a:pt x="6414" y="35137"/>
                    <a:pt x="6493" y="33080"/>
                    <a:pt x="7187" y="31075"/>
                  </a:cubicBezTo>
                  <a:cubicBezTo>
                    <a:pt x="7241" y="30943"/>
                    <a:pt x="7294" y="30836"/>
                    <a:pt x="7376" y="30754"/>
                  </a:cubicBezTo>
                  <a:cubicBezTo>
                    <a:pt x="6040" y="29793"/>
                    <a:pt x="4943" y="28563"/>
                    <a:pt x="4409" y="26960"/>
                  </a:cubicBezTo>
                  <a:cubicBezTo>
                    <a:pt x="2752" y="27762"/>
                    <a:pt x="1256" y="28858"/>
                    <a:pt x="1" y="30301"/>
                  </a:cubicBezTo>
                  <a:lnTo>
                    <a:pt x="1" y="35913"/>
                  </a:lnTo>
                  <a:cubicBezTo>
                    <a:pt x="1839" y="40214"/>
                    <a:pt x="6142" y="43108"/>
                    <a:pt x="11005" y="43108"/>
                  </a:cubicBezTo>
                  <a:cubicBezTo>
                    <a:pt x="11157" y="43108"/>
                    <a:pt x="11310" y="43105"/>
                    <a:pt x="11463" y="43099"/>
                  </a:cubicBezTo>
                  <a:cubicBezTo>
                    <a:pt x="11471" y="43099"/>
                    <a:pt x="11479" y="43099"/>
                    <a:pt x="11487" y="43099"/>
                  </a:cubicBezTo>
                  <a:cubicBezTo>
                    <a:pt x="12506" y="43099"/>
                    <a:pt x="12498" y="44703"/>
                    <a:pt x="11463" y="44730"/>
                  </a:cubicBezTo>
                  <a:cubicBezTo>
                    <a:pt x="11296" y="44736"/>
                    <a:pt x="11131" y="44739"/>
                    <a:pt x="10965" y="44739"/>
                  </a:cubicBezTo>
                  <a:cubicBezTo>
                    <a:pt x="9038" y="44739"/>
                    <a:pt x="7204" y="44319"/>
                    <a:pt x="5531" y="43580"/>
                  </a:cubicBezTo>
                  <a:lnTo>
                    <a:pt x="5531" y="43580"/>
                  </a:lnTo>
                  <a:cubicBezTo>
                    <a:pt x="5612" y="45265"/>
                    <a:pt x="5238" y="46868"/>
                    <a:pt x="4355" y="48336"/>
                  </a:cubicBezTo>
                  <a:cubicBezTo>
                    <a:pt x="4184" y="48606"/>
                    <a:pt x="3935" y="48719"/>
                    <a:pt x="3687" y="48719"/>
                  </a:cubicBezTo>
                  <a:cubicBezTo>
                    <a:pt x="3125" y="48719"/>
                    <a:pt x="2569" y="48140"/>
                    <a:pt x="2940" y="47509"/>
                  </a:cubicBezTo>
                  <a:cubicBezTo>
                    <a:pt x="3742" y="46173"/>
                    <a:pt x="4116" y="44677"/>
                    <a:pt x="3902" y="43127"/>
                  </a:cubicBezTo>
                  <a:cubicBezTo>
                    <a:pt x="3874" y="42992"/>
                    <a:pt x="3874" y="42860"/>
                    <a:pt x="3928" y="42753"/>
                  </a:cubicBezTo>
                  <a:cubicBezTo>
                    <a:pt x="2378" y="41817"/>
                    <a:pt x="1070" y="40562"/>
                    <a:pt x="1" y="39119"/>
                  </a:cubicBezTo>
                  <a:lnTo>
                    <a:pt x="1" y="55418"/>
                  </a:lnTo>
                  <a:cubicBezTo>
                    <a:pt x="1" y="59345"/>
                    <a:pt x="3207" y="62551"/>
                    <a:pt x="7134" y="62551"/>
                  </a:cubicBezTo>
                  <a:cubicBezTo>
                    <a:pt x="9834" y="62551"/>
                    <a:pt x="12185" y="61055"/>
                    <a:pt x="13387" y="58838"/>
                  </a:cubicBezTo>
                  <a:cubicBezTo>
                    <a:pt x="10340" y="57795"/>
                    <a:pt x="7429" y="55311"/>
                    <a:pt x="6948" y="52291"/>
                  </a:cubicBezTo>
                  <a:cubicBezTo>
                    <a:pt x="6852" y="51681"/>
                    <a:pt x="7382" y="51283"/>
                    <a:pt x="7856" y="51283"/>
                  </a:cubicBezTo>
                  <a:cubicBezTo>
                    <a:pt x="8170" y="51283"/>
                    <a:pt x="8460" y="51458"/>
                    <a:pt x="8523" y="51863"/>
                  </a:cubicBezTo>
                  <a:cubicBezTo>
                    <a:pt x="8951" y="54724"/>
                    <a:pt x="12132" y="57047"/>
                    <a:pt x="15043" y="57609"/>
                  </a:cubicBezTo>
                  <a:cubicBezTo>
                    <a:pt x="15417" y="57663"/>
                    <a:pt x="15791" y="57688"/>
                    <a:pt x="16165" y="57688"/>
                  </a:cubicBezTo>
                  <a:cubicBezTo>
                    <a:pt x="20094" y="57688"/>
                    <a:pt x="23273" y="54482"/>
                    <a:pt x="23273" y="50555"/>
                  </a:cubicBezTo>
                  <a:lnTo>
                    <a:pt x="23273" y="50100"/>
                  </a:lnTo>
                  <a:cubicBezTo>
                    <a:pt x="22392" y="49914"/>
                    <a:pt x="21591" y="49565"/>
                    <a:pt x="20868" y="49112"/>
                  </a:cubicBezTo>
                  <a:cubicBezTo>
                    <a:pt x="19400" y="51624"/>
                    <a:pt x="16674" y="52718"/>
                    <a:pt x="13735" y="52825"/>
                  </a:cubicBezTo>
                  <a:cubicBezTo>
                    <a:pt x="13718" y="52826"/>
                    <a:pt x="13702" y="52827"/>
                    <a:pt x="13685" y="52827"/>
                  </a:cubicBezTo>
                  <a:cubicBezTo>
                    <a:pt x="12692" y="52827"/>
                    <a:pt x="12709" y="51249"/>
                    <a:pt x="13735" y="51222"/>
                  </a:cubicBezTo>
                  <a:cubicBezTo>
                    <a:pt x="16059" y="51115"/>
                    <a:pt x="18491" y="50314"/>
                    <a:pt x="19586" y="48123"/>
                  </a:cubicBezTo>
                  <a:cubicBezTo>
                    <a:pt x="18410" y="47054"/>
                    <a:pt x="17476" y="45639"/>
                    <a:pt x="16807" y="44142"/>
                  </a:cubicBezTo>
                  <a:cubicBezTo>
                    <a:pt x="16514" y="43483"/>
                    <a:pt x="17075" y="42885"/>
                    <a:pt x="17594" y="42885"/>
                  </a:cubicBezTo>
                  <a:cubicBezTo>
                    <a:pt x="17833" y="42885"/>
                    <a:pt x="18062" y="43011"/>
                    <a:pt x="18196" y="43313"/>
                  </a:cubicBezTo>
                  <a:cubicBezTo>
                    <a:pt x="19318" y="45825"/>
                    <a:pt x="21163" y="48150"/>
                    <a:pt x="23914" y="48550"/>
                  </a:cubicBezTo>
                  <a:cubicBezTo>
                    <a:pt x="27121" y="47855"/>
                    <a:pt x="29500" y="44997"/>
                    <a:pt x="29500" y="41603"/>
                  </a:cubicBezTo>
                  <a:cubicBezTo>
                    <a:pt x="29500" y="40374"/>
                    <a:pt x="29205" y="39251"/>
                    <a:pt x="28670" y="38236"/>
                  </a:cubicBezTo>
                  <a:lnTo>
                    <a:pt x="28698" y="38236"/>
                  </a:lnTo>
                  <a:cubicBezTo>
                    <a:pt x="27708" y="37035"/>
                    <a:pt x="25866" y="36099"/>
                    <a:pt x="24690" y="36019"/>
                  </a:cubicBezTo>
                  <a:cubicBezTo>
                    <a:pt x="23664" y="35992"/>
                    <a:pt x="23647" y="34415"/>
                    <a:pt x="24641" y="34415"/>
                  </a:cubicBezTo>
                  <a:cubicBezTo>
                    <a:pt x="24657" y="34415"/>
                    <a:pt x="24673" y="34415"/>
                    <a:pt x="24690" y="34416"/>
                  </a:cubicBezTo>
                  <a:cubicBezTo>
                    <a:pt x="26372" y="34495"/>
                    <a:pt x="27736" y="35325"/>
                    <a:pt x="28965" y="36366"/>
                  </a:cubicBezTo>
                  <a:cubicBezTo>
                    <a:pt x="29365" y="36714"/>
                    <a:pt x="29739" y="37088"/>
                    <a:pt x="30060" y="37462"/>
                  </a:cubicBezTo>
                  <a:cubicBezTo>
                    <a:pt x="31877" y="36180"/>
                    <a:pt x="33080" y="34068"/>
                    <a:pt x="33080" y="31663"/>
                  </a:cubicBezTo>
                  <a:cubicBezTo>
                    <a:pt x="33080" y="29739"/>
                    <a:pt x="32332" y="28003"/>
                    <a:pt x="31103" y="26746"/>
                  </a:cubicBezTo>
                  <a:cubicBezTo>
                    <a:pt x="28600" y="29423"/>
                    <a:pt x="24924" y="30925"/>
                    <a:pt x="21111" y="30925"/>
                  </a:cubicBezTo>
                  <a:cubicBezTo>
                    <a:pt x="20773" y="30925"/>
                    <a:pt x="20434" y="30913"/>
                    <a:pt x="20094" y="30889"/>
                  </a:cubicBezTo>
                  <a:cubicBezTo>
                    <a:pt x="19076" y="30810"/>
                    <a:pt x="19052" y="29255"/>
                    <a:pt x="20022" y="29255"/>
                  </a:cubicBezTo>
                  <a:cubicBezTo>
                    <a:pt x="20046" y="29255"/>
                    <a:pt x="20070" y="29256"/>
                    <a:pt x="20094" y="29258"/>
                  </a:cubicBezTo>
                  <a:cubicBezTo>
                    <a:pt x="20448" y="29287"/>
                    <a:pt x="20800" y="29301"/>
                    <a:pt x="21151" y="29301"/>
                  </a:cubicBezTo>
                  <a:cubicBezTo>
                    <a:pt x="22762" y="29301"/>
                    <a:pt x="24336" y="29001"/>
                    <a:pt x="25785" y="28431"/>
                  </a:cubicBezTo>
                  <a:cubicBezTo>
                    <a:pt x="24423" y="27548"/>
                    <a:pt x="23540" y="26186"/>
                    <a:pt x="22578" y="24797"/>
                  </a:cubicBezTo>
                  <a:cubicBezTo>
                    <a:pt x="21056" y="22578"/>
                    <a:pt x="18972" y="21163"/>
                    <a:pt x="16193" y="21135"/>
                  </a:cubicBezTo>
                  <a:cubicBezTo>
                    <a:pt x="15150" y="21110"/>
                    <a:pt x="15150" y="19506"/>
                    <a:pt x="16193" y="19506"/>
                  </a:cubicBezTo>
                  <a:cubicBezTo>
                    <a:pt x="18356" y="19532"/>
                    <a:pt x="20548" y="20255"/>
                    <a:pt x="22151" y="21751"/>
                  </a:cubicBezTo>
                  <a:cubicBezTo>
                    <a:pt x="23968" y="23487"/>
                    <a:pt x="24876" y="26507"/>
                    <a:pt x="27334" y="27441"/>
                  </a:cubicBezTo>
                  <a:cubicBezTo>
                    <a:pt x="27416" y="27469"/>
                    <a:pt x="27495" y="27495"/>
                    <a:pt x="27548" y="27548"/>
                  </a:cubicBezTo>
                  <a:cubicBezTo>
                    <a:pt x="29258" y="26533"/>
                    <a:pt x="30648" y="25064"/>
                    <a:pt x="31584" y="23247"/>
                  </a:cubicBezTo>
                  <a:cubicBezTo>
                    <a:pt x="31744" y="22659"/>
                    <a:pt x="31823" y="22044"/>
                    <a:pt x="31823" y="21402"/>
                  </a:cubicBezTo>
                  <a:cubicBezTo>
                    <a:pt x="31823" y="18356"/>
                    <a:pt x="29900" y="15738"/>
                    <a:pt x="27202" y="14722"/>
                  </a:cubicBezTo>
                  <a:cubicBezTo>
                    <a:pt x="26568" y="14664"/>
                    <a:pt x="25903" y="14581"/>
                    <a:pt x="25245" y="14581"/>
                  </a:cubicBezTo>
                  <a:cubicBezTo>
                    <a:pt x="24709" y="14581"/>
                    <a:pt x="24179" y="14636"/>
                    <a:pt x="23675" y="14804"/>
                  </a:cubicBezTo>
                  <a:cubicBezTo>
                    <a:pt x="22739" y="15096"/>
                    <a:pt x="21911" y="15577"/>
                    <a:pt x="21082" y="16058"/>
                  </a:cubicBezTo>
                  <a:cubicBezTo>
                    <a:pt x="20936" y="16149"/>
                    <a:pt x="20793" y="16188"/>
                    <a:pt x="20659" y="16188"/>
                  </a:cubicBezTo>
                  <a:cubicBezTo>
                    <a:pt x="19959" y="16188"/>
                    <a:pt x="19514" y="15117"/>
                    <a:pt x="20255" y="14669"/>
                  </a:cubicBezTo>
                  <a:cubicBezTo>
                    <a:pt x="21296" y="14055"/>
                    <a:pt x="22446" y="13333"/>
                    <a:pt x="23675" y="13147"/>
                  </a:cubicBezTo>
                  <a:cubicBezTo>
                    <a:pt x="24075" y="13066"/>
                    <a:pt x="24476" y="13040"/>
                    <a:pt x="24876" y="13012"/>
                  </a:cubicBezTo>
                  <a:cubicBezTo>
                    <a:pt x="24983" y="12506"/>
                    <a:pt x="25064" y="11943"/>
                    <a:pt x="25064" y="11409"/>
                  </a:cubicBezTo>
                  <a:cubicBezTo>
                    <a:pt x="25064" y="7455"/>
                    <a:pt x="21858" y="4276"/>
                    <a:pt x="17929" y="4276"/>
                  </a:cubicBezTo>
                  <a:cubicBezTo>
                    <a:pt x="16860" y="4276"/>
                    <a:pt x="15873" y="4490"/>
                    <a:pt x="14990" y="4889"/>
                  </a:cubicBezTo>
                  <a:cubicBezTo>
                    <a:pt x="14964" y="6974"/>
                    <a:pt x="14081" y="8979"/>
                    <a:pt x="12531" y="10528"/>
                  </a:cubicBezTo>
                  <a:cubicBezTo>
                    <a:pt x="11170" y="11864"/>
                    <a:pt x="9753" y="13119"/>
                    <a:pt x="8363" y="14402"/>
                  </a:cubicBezTo>
                  <a:cubicBezTo>
                    <a:pt x="7668" y="15043"/>
                    <a:pt x="6813" y="15684"/>
                    <a:pt x="6414" y="16539"/>
                  </a:cubicBezTo>
                  <a:cubicBezTo>
                    <a:pt x="5986" y="17422"/>
                    <a:pt x="5879" y="18331"/>
                    <a:pt x="5826" y="19265"/>
                  </a:cubicBezTo>
                  <a:cubicBezTo>
                    <a:pt x="5785" y="19786"/>
                    <a:pt x="5358" y="20047"/>
                    <a:pt x="4950" y="20047"/>
                  </a:cubicBezTo>
                  <a:cubicBezTo>
                    <a:pt x="4543" y="20047"/>
                    <a:pt x="4155" y="19786"/>
                    <a:pt x="4195" y="19265"/>
                  </a:cubicBezTo>
                  <a:cubicBezTo>
                    <a:pt x="4302" y="17715"/>
                    <a:pt x="4543" y="16300"/>
                    <a:pt x="5477" y="15017"/>
                  </a:cubicBezTo>
                  <a:cubicBezTo>
                    <a:pt x="6493" y="13654"/>
                    <a:pt x="7963" y="12585"/>
                    <a:pt x="9193" y="11437"/>
                  </a:cubicBezTo>
                  <a:cubicBezTo>
                    <a:pt x="9646" y="11009"/>
                    <a:pt x="10127" y="10607"/>
                    <a:pt x="10608" y="10154"/>
                  </a:cubicBezTo>
                  <a:cubicBezTo>
                    <a:pt x="9838" y="9922"/>
                    <a:pt x="9018" y="9717"/>
                    <a:pt x="8252" y="9717"/>
                  </a:cubicBezTo>
                  <a:cubicBezTo>
                    <a:pt x="7344" y="9717"/>
                    <a:pt x="6513" y="10005"/>
                    <a:pt x="5933" y="10875"/>
                  </a:cubicBezTo>
                  <a:cubicBezTo>
                    <a:pt x="5763" y="11132"/>
                    <a:pt x="5517" y="11240"/>
                    <a:pt x="5270" y="11240"/>
                  </a:cubicBezTo>
                  <a:cubicBezTo>
                    <a:pt x="4700" y="11240"/>
                    <a:pt x="4133" y="10663"/>
                    <a:pt x="4543" y="10047"/>
                  </a:cubicBezTo>
                  <a:cubicBezTo>
                    <a:pt x="5480" y="8619"/>
                    <a:pt x="6784" y="8148"/>
                    <a:pt x="8197" y="8148"/>
                  </a:cubicBezTo>
                  <a:cubicBezTo>
                    <a:pt x="9401" y="8148"/>
                    <a:pt x="10685" y="8490"/>
                    <a:pt x="11890" y="8872"/>
                  </a:cubicBezTo>
                  <a:cubicBezTo>
                    <a:pt x="12264" y="8416"/>
                    <a:pt x="12613" y="7910"/>
                    <a:pt x="12852" y="7375"/>
                  </a:cubicBezTo>
                  <a:cubicBezTo>
                    <a:pt x="13414" y="6065"/>
                    <a:pt x="13493" y="4729"/>
                    <a:pt x="13201" y="3393"/>
                  </a:cubicBezTo>
                  <a:cubicBezTo>
                    <a:pt x="11944" y="1362"/>
                    <a:pt x="9699" y="1"/>
                    <a:pt x="713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4735;p159">
            <a:extLst>
              <a:ext uri="{FF2B5EF4-FFF2-40B4-BE49-F238E27FC236}">
                <a16:creationId xmlns:a16="http://schemas.microsoft.com/office/drawing/2014/main" id="{EC471433-3048-F33C-9B37-79ECC6C89BCC}"/>
              </a:ext>
            </a:extLst>
          </p:cNvPr>
          <p:cNvGrpSpPr/>
          <p:nvPr/>
        </p:nvGrpSpPr>
        <p:grpSpPr>
          <a:xfrm>
            <a:off x="169344" y="163158"/>
            <a:ext cx="805262" cy="714306"/>
            <a:chOff x="5417967" y="3308700"/>
            <a:chExt cx="1131622" cy="1003803"/>
          </a:xfrm>
        </p:grpSpPr>
        <p:sp>
          <p:nvSpPr>
            <p:cNvPr id="7" name="Google Shape;4736;p159">
              <a:extLst>
                <a:ext uri="{FF2B5EF4-FFF2-40B4-BE49-F238E27FC236}">
                  <a16:creationId xmlns:a16="http://schemas.microsoft.com/office/drawing/2014/main" id="{2A21AE83-D9B2-2DD0-9AE4-D6C93C508D71}"/>
                </a:ext>
              </a:extLst>
            </p:cNvPr>
            <p:cNvSpPr/>
            <p:nvPr/>
          </p:nvSpPr>
          <p:spPr>
            <a:xfrm>
              <a:off x="5417967" y="3308700"/>
              <a:ext cx="530867" cy="1003803"/>
            </a:xfrm>
            <a:custGeom>
              <a:avLst/>
              <a:gdLst/>
              <a:ahLst/>
              <a:cxnLst/>
              <a:rect l="l" t="t" r="r" b="b"/>
              <a:pathLst>
                <a:path w="33081" h="62552" extrusionOk="0">
                  <a:moveTo>
                    <a:pt x="25947" y="1"/>
                  </a:moveTo>
                  <a:cubicBezTo>
                    <a:pt x="23008" y="1"/>
                    <a:pt x="20469" y="1790"/>
                    <a:pt x="19374" y="4329"/>
                  </a:cubicBezTo>
                  <a:cubicBezTo>
                    <a:pt x="20362" y="4971"/>
                    <a:pt x="21244" y="5772"/>
                    <a:pt x="21993" y="6681"/>
                  </a:cubicBezTo>
                  <a:cubicBezTo>
                    <a:pt x="22018" y="6706"/>
                    <a:pt x="22046" y="6706"/>
                    <a:pt x="22100" y="6706"/>
                  </a:cubicBezTo>
                  <a:cubicBezTo>
                    <a:pt x="22993" y="7055"/>
                    <a:pt x="23946" y="7378"/>
                    <a:pt x="24868" y="7378"/>
                  </a:cubicBezTo>
                  <a:cubicBezTo>
                    <a:pt x="25571" y="7378"/>
                    <a:pt x="26256" y="7190"/>
                    <a:pt x="26881" y="6681"/>
                  </a:cubicBezTo>
                  <a:cubicBezTo>
                    <a:pt x="27630" y="6065"/>
                    <a:pt x="28378" y="5452"/>
                    <a:pt x="29393" y="5317"/>
                  </a:cubicBezTo>
                  <a:cubicBezTo>
                    <a:pt x="29435" y="5311"/>
                    <a:pt x="29475" y="5309"/>
                    <a:pt x="29515" y="5309"/>
                  </a:cubicBezTo>
                  <a:cubicBezTo>
                    <a:pt x="30441" y="5309"/>
                    <a:pt x="30794" y="6741"/>
                    <a:pt x="29821" y="6894"/>
                  </a:cubicBezTo>
                  <a:cubicBezTo>
                    <a:pt x="28324" y="7080"/>
                    <a:pt x="27523" y="8711"/>
                    <a:pt x="26026" y="8925"/>
                  </a:cubicBezTo>
                  <a:cubicBezTo>
                    <a:pt x="25716" y="8970"/>
                    <a:pt x="25409" y="8991"/>
                    <a:pt x="25104" y="8991"/>
                  </a:cubicBezTo>
                  <a:cubicBezTo>
                    <a:pt x="24516" y="8991"/>
                    <a:pt x="23936" y="8914"/>
                    <a:pt x="23354" y="8791"/>
                  </a:cubicBezTo>
                  <a:lnTo>
                    <a:pt x="23354" y="8791"/>
                  </a:lnTo>
                  <a:cubicBezTo>
                    <a:pt x="24825" y="11623"/>
                    <a:pt x="25225" y="14883"/>
                    <a:pt x="25118" y="18089"/>
                  </a:cubicBezTo>
                  <a:cubicBezTo>
                    <a:pt x="25105" y="18611"/>
                    <a:pt x="24691" y="18871"/>
                    <a:pt x="24283" y="18871"/>
                  </a:cubicBezTo>
                  <a:cubicBezTo>
                    <a:pt x="23876" y="18871"/>
                    <a:pt x="23475" y="18611"/>
                    <a:pt x="23489" y="18089"/>
                  </a:cubicBezTo>
                  <a:cubicBezTo>
                    <a:pt x="23622" y="14669"/>
                    <a:pt x="23168" y="10956"/>
                    <a:pt x="21084" y="8149"/>
                  </a:cubicBezTo>
                  <a:cubicBezTo>
                    <a:pt x="19403" y="5890"/>
                    <a:pt x="16869" y="4381"/>
                    <a:pt x="14069" y="4381"/>
                  </a:cubicBezTo>
                  <a:cubicBezTo>
                    <a:pt x="14020" y="4381"/>
                    <a:pt x="13972" y="4382"/>
                    <a:pt x="13923" y="4383"/>
                  </a:cubicBezTo>
                  <a:cubicBezTo>
                    <a:pt x="10582" y="4971"/>
                    <a:pt x="8017" y="7882"/>
                    <a:pt x="8017" y="11409"/>
                  </a:cubicBezTo>
                  <a:cubicBezTo>
                    <a:pt x="8017" y="11783"/>
                    <a:pt x="8045" y="12157"/>
                    <a:pt x="8098" y="12506"/>
                  </a:cubicBezTo>
                  <a:cubicBezTo>
                    <a:pt x="8686" y="13307"/>
                    <a:pt x="9434" y="13974"/>
                    <a:pt x="10289" y="14483"/>
                  </a:cubicBezTo>
                  <a:cubicBezTo>
                    <a:pt x="10315" y="14455"/>
                    <a:pt x="10368" y="14430"/>
                    <a:pt x="10422" y="14430"/>
                  </a:cubicBezTo>
                  <a:cubicBezTo>
                    <a:pt x="12559" y="13788"/>
                    <a:pt x="13389" y="11409"/>
                    <a:pt x="14483" y="9699"/>
                  </a:cubicBezTo>
                  <a:cubicBezTo>
                    <a:pt x="14653" y="9441"/>
                    <a:pt x="14899" y="9334"/>
                    <a:pt x="15146" y="9334"/>
                  </a:cubicBezTo>
                  <a:cubicBezTo>
                    <a:pt x="15719" y="9334"/>
                    <a:pt x="16292" y="9911"/>
                    <a:pt x="15900" y="10528"/>
                  </a:cubicBezTo>
                  <a:cubicBezTo>
                    <a:pt x="14778" y="12211"/>
                    <a:pt x="13923" y="14188"/>
                    <a:pt x="12292" y="15310"/>
                  </a:cubicBezTo>
                  <a:cubicBezTo>
                    <a:pt x="13548" y="15678"/>
                    <a:pt x="15011" y="15983"/>
                    <a:pt x="16416" y="15983"/>
                  </a:cubicBezTo>
                  <a:cubicBezTo>
                    <a:pt x="17255" y="15983"/>
                    <a:pt x="18073" y="15875"/>
                    <a:pt x="18812" y="15605"/>
                  </a:cubicBezTo>
                  <a:cubicBezTo>
                    <a:pt x="18909" y="15571"/>
                    <a:pt x="19001" y="15555"/>
                    <a:pt x="19087" y="15555"/>
                  </a:cubicBezTo>
                  <a:cubicBezTo>
                    <a:pt x="19872" y="15555"/>
                    <a:pt x="20132" y="16868"/>
                    <a:pt x="19239" y="17181"/>
                  </a:cubicBezTo>
                  <a:cubicBezTo>
                    <a:pt x="18366" y="17493"/>
                    <a:pt x="17359" y="17630"/>
                    <a:pt x="16314" y="17630"/>
                  </a:cubicBezTo>
                  <a:cubicBezTo>
                    <a:pt x="14224" y="17630"/>
                    <a:pt x="11981" y="17084"/>
                    <a:pt x="10343" y="16300"/>
                  </a:cubicBezTo>
                  <a:cubicBezTo>
                    <a:pt x="9274" y="15791"/>
                    <a:pt x="8312" y="15124"/>
                    <a:pt x="7536" y="14323"/>
                  </a:cubicBezTo>
                  <a:cubicBezTo>
                    <a:pt x="3983" y="14750"/>
                    <a:pt x="1258" y="17743"/>
                    <a:pt x="1258" y="21402"/>
                  </a:cubicBezTo>
                  <a:cubicBezTo>
                    <a:pt x="1258" y="22659"/>
                    <a:pt x="1579" y="23861"/>
                    <a:pt x="2166" y="24876"/>
                  </a:cubicBezTo>
                  <a:cubicBezTo>
                    <a:pt x="3556" y="24209"/>
                    <a:pt x="5078" y="23807"/>
                    <a:pt x="6655" y="23568"/>
                  </a:cubicBezTo>
                  <a:cubicBezTo>
                    <a:pt x="8011" y="23369"/>
                    <a:pt x="9522" y="23187"/>
                    <a:pt x="11024" y="23187"/>
                  </a:cubicBezTo>
                  <a:cubicBezTo>
                    <a:pt x="12748" y="23187"/>
                    <a:pt x="14457" y="23427"/>
                    <a:pt x="15900" y="24156"/>
                  </a:cubicBezTo>
                  <a:cubicBezTo>
                    <a:pt x="16700" y="24567"/>
                    <a:pt x="16209" y="25645"/>
                    <a:pt x="15464" y="25645"/>
                  </a:cubicBezTo>
                  <a:cubicBezTo>
                    <a:pt x="15338" y="25645"/>
                    <a:pt x="15206" y="25614"/>
                    <a:pt x="15071" y="25545"/>
                  </a:cubicBezTo>
                  <a:cubicBezTo>
                    <a:pt x="13974" y="24997"/>
                    <a:pt x="12799" y="24897"/>
                    <a:pt x="11597" y="24897"/>
                  </a:cubicBezTo>
                  <a:cubicBezTo>
                    <a:pt x="11393" y="24897"/>
                    <a:pt x="11189" y="24900"/>
                    <a:pt x="10984" y="24904"/>
                  </a:cubicBezTo>
                  <a:cubicBezTo>
                    <a:pt x="10368" y="24929"/>
                    <a:pt x="9781" y="24929"/>
                    <a:pt x="9167" y="24957"/>
                  </a:cubicBezTo>
                  <a:cubicBezTo>
                    <a:pt x="8953" y="26479"/>
                    <a:pt x="11170" y="28110"/>
                    <a:pt x="12292" y="28724"/>
                  </a:cubicBezTo>
                  <a:cubicBezTo>
                    <a:pt x="13575" y="29418"/>
                    <a:pt x="14939" y="29607"/>
                    <a:pt x="16328" y="29820"/>
                  </a:cubicBezTo>
                  <a:cubicBezTo>
                    <a:pt x="18438" y="30167"/>
                    <a:pt x="20550" y="30861"/>
                    <a:pt x="21644" y="32839"/>
                  </a:cubicBezTo>
                  <a:cubicBezTo>
                    <a:pt x="21997" y="33469"/>
                    <a:pt x="21436" y="34061"/>
                    <a:pt x="20890" y="34061"/>
                  </a:cubicBezTo>
                  <a:cubicBezTo>
                    <a:pt x="20649" y="34061"/>
                    <a:pt x="20411" y="33946"/>
                    <a:pt x="20255" y="33668"/>
                  </a:cubicBezTo>
                  <a:cubicBezTo>
                    <a:pt x="19534" y="32332"/>
                    <a:pt x="18252" y="31823"/>
                    <a:pt x="16862" y="31530"/>
                  </a:cubicBezTo>
                  <a:lnTo>
                    <a:pt x="16862" y="31530"/>
                  </a:lnTo>
                  <a:cubicBezTo>
                    <a:pt x="16969" y="33052"/>
                    <a:pt x="17048" y="34709"/>
                    <a:pt x="16488" y="36152"/>
                  </a:cubicBezTo>
                  <a:cubicBezTo>
                    <a:pt x="15954" y="37541"/>
                    <a:pt x="14778" y="38852"/>
                    <a:pt x="14725" y="40374"/>
                  </a:cubicBezTo>
                  <a:cubicBezTo>
                    <a:pt x="14711" y="40895"/>
                    <a:pt x="14297" y="41156"/>
                    <a:pt x="13893" y="41156"/>
                  </a:cubicBezTo>
                  <a:cubicBezTo>
                    <a:pt x="13489" y="41156"/>
                    <a:pt x="13095" y="40895"/>
                    <a:pt x="13122" y="40374"/>
                  </a:cubicBezTo>
                  <a:cubicBezTo>
                    <a:pt x="13147" y="38798"/>
                    <a:pt x="14030" y="37702"/>
                    <a:pt x="14671" y="36312"/>
                  </a:cubicBezTo>
                  <a:cubicBezTo>
                    <a:pt x="15420" y="34709"/>
                    <a:pt x="15338" y="32973"/>
                    <a:pt x="15206" y="31235"/>
                  </a:cubicBezTo>
                  <a:cubicBezTo>
                    <a:pt x="14030" y="31075"/>
                    <a:pt x="12827" y="30889"/>
                    <a:pt x="11892" y="30355"/>
                  </a:cubicBezTo>
                  <a:cubicBezTo>
                    <a:pt x="9969" y="29286"/>
                    <a:pt x="7536" y="27441"/>
                    <a:pt x="7536" y="25090"/>
                  </a:cubicBezTo>
                  <a:cubicBezTo>
                    <a:pt x="7215" y="25118"/>
                    <a:pt x="6895" y="25143"/>
                    <a:pt x="6574" y="25224"/>
                  </a:cubicBezTo>
                  <a:cubicBezTo>
                    <a:pt x="4811" y="25517"/>
                    <a:pt x="3128" y="26052"/>
                    <a:pt x="1685" y="27041"/>
                  </a:cubicBezTo>
                  <a:cubicBezTo>
                    <a:pt x="642" y="28296"/>
                    <a:pt x="1" y="29899"/>
                    <a:pt x="1" y="31663"/>
                  </a:cubicBezTo>
                  <a:cubicBezTo>
                    <a:pt x="1" y="34202"/>
                    <a:pt x="1337" y="36447"/>
                    <a:pt x="3342" y="37702"/>
                  </a:cubicBezTo>
                  <a:cubicBezTo>
                    <a:pt x="4838" y="36019"/>
                    <a:pt x="6976" y="34737"/>
                    <a:pt x="8793" y="34096"/>
                  </a:cubicBezTo>
                  <a:cubicBezTo>
                    <a:pt x="8890" y="34061"/>
                    <a:pt x="8982" y="34046"/>
                    <a:pt x="9068" y="34046"/>
                  </a:cubicBezTo>
                  <a:cubicBezTo>
                    <a:pt x="9851" y="34046"/>
                    <a:pt x="10113" y="35356"/>
                    <a:pt x="9246" y="35645"/>
                  </a:cubicBezTo>
                  <a:cubicBezTo>
                    <a:pt x="7429" y="36287"/>
                    <a:pt x="4999" y="37836"/>
                    <a:pt x="3795" y="39760"/>
                  </a:cubicBezTo>
                  <a:cubicBezTo>
                    <a:pt x="3663" y="40348"/>
                    <a:pt x="3556" y="40962"/>
                    <a:pt x="3556" y="41603"/>
                  </a:cubicBezTo>
                  <a:cubicBezTo>
                    <a:pt x="3556" y="43234"/>
                    <a:pt x="4116" y="44730"/>
                    <a:pt x="5052" y="45959"/>
                  </a:cubicBezTo>
                  <a:cubicBezTo>
                    <a:pt x="6977" y="46916"/>
                    <a:pt x="9062" y="47495"/>
                    <a:pt x="11120" y="47495"/>
                  </a:cubicBezTo>
                  <a:cubicBezTo>
                    <a:pt x="13204" y="47495"/>
                    <a:pt x="15261" y="46902"/>
                    <a:pt x="17102" y="45504"/>
                  </a:cubicBezTo>
                  <a:cubicBezTo>
                    <a:pt x="17251" y="45389"/>
                    <a:pt x="17400" y="45339"/>
                    <a:pt x="17538" y="45339"/>
                  </a:cubicBezTo>
                  <a:cubicBezTo>
                    <a:pt x="18168" y="45339"/>
                    <a:pt x="18588" y="46368"/>
                    <a:pt x="17931" y="46893"/>
                  </a:cubicBezTo>
                  <a:cubicBezTo>
                    <a:pt x="15889" y="48460"/>
                    <a:pt x="13558" y="49120"/>
                    <a:pt x="11199" y="49120"/>
                  </a:cubicBezTo>
                  <a:cubicBezTo>
                    <a:pt x="10780" y="49120"/>
                    <a:pt x="10360" y="49099"/>
                    <a:pt x="9941" y="49059"/>
                  </a:cubicBezTo>
                  <a:cubicBezTo>
                    <a:pt x="9834" y="49540"/>
                    <a:pt x="9781" y="50046"/>
                    <a:pt x="9781" y="50555"/>
                  </a:cubicBezTo>
                  <a:cubicBezTo>
                    <a:pt x="9781" y="54482"/>
                    <a:pt x="12987" y="57688"/>
                    <a:pt x="16916" y="57688"/>
                  </a:cubicBezTo>
                  <a:cubicBezTo>
                    <a:pt x="17397" y="57688"/>
                    <a:pt x="17878" y="57635"/>
                    <a:pt x="18331" y="57528"/>
                  </a:cubicBezTo>
                  <a:cubicBezTo>
                    <a:pt x="18598" y="54642"/>
                    <a:pt x="19934" y="51945"/>
                    <a:pt x="22260" y="50046"/>
                  </a:cubicBezTo>
                  <a:cubicBezTo>
                    <a:pt x="22430" y="49905"/>
                    <a:pt x="22616" y="49845"/>
                    <a:pt x="22795" y="49845"/>
                  </a:cubicBezTo>
                  <a:cubicBezTo>
                    <a:pt x="23460" y="49845"/>
                    <a:pt x="24034" y="50669"/>
                    <a:pt x="23382" y="51196"/>
                  </a:cubicBezTo>
                  <a:cubicBezTo>
                    <a:pt x="21779" y="52505"/>
                    <a:pt x="20682" y="54268"/>
                    <a:pt x="20176" y="56192"/>
                  </a:cubicBezTo>
                  <a:cubicBezTo>
                    <a:pt x="21154" y="55996"/>
                    <a:pt x="22161" y="55873"/>
                    <a:pt x="23155" y="55873"/>
                  </a:cubicBezTo>
                  <a:cubicBezTo>
                    <a:pt x="23518" y="55873"/>
                    <a:pt x="23880" y="55889"/>
                    <a:pt x="24237" y="55925"/>
                  </a:cubicBezTo>
                  <a:cubicBezTo>
                    <a:pt x="25574" y="56066"/>
                    <a:pt x="27139" y="56743"/>
                    <a:pt x="28514" y="56743"/>
                  </a:cubicBezTo>
                  <a:cubicBezTo>
                    <a:pt x="28704" y="56743"/>
                    <a:pt x="28891" y="56730"/>
                    <a:pt x="29072" y="56701"/>
                  </a:cubicBezTo>
                  <a:cubicBezTo>
                    <a:pt x="29124" y="56693"/>
                    <a:pt x="29173" y="56689"/>
                    <a:pt x="29221" y="56689"/>
                  </a:cubicBezTo>
                  <a:cubicBezTo>
                    <a:pt x="30154" y="56689"/>
                    <a:pt x="30492" y="58098"/>
                    <a:pt x="29500" y="58251"/>
                  </a:cubicBezTo>
                  <a:cubicBezTo>
                    <a:pt x="29246" y="58293"/>
                    <a:pt x="28999" y="58311"/>
                    <a:pt x="28758" y="58311"/>
                  </a:cubicBezTo>
                  <a:cubicBezTo>
                    <a:pt x="27627" y="58311"/>
                    <a:pt x="26606" y="57913"/>
                    <a:pt x="25438" y="57716"/>
                  </a:cubicBezTo>
                  <a:cubicBezTo>
                    <a:pt x="24659" y="57586"/>
                    <a:pt x="23890" y="57518"/>
                    <a:pt x="23124" y="57518"/>
                  </a:cubicBezTo>
                  <a:cubicBezTo>
                    <a:pt x="22158" y="57518"/>
                    <a:pt x="21198" y="57626"/>
                    <a:pt x="20229" y="57849"/>
                  </a:cubicBezTo>
                  <a:cubicBezTo>
                    <a:pt x="20176" y="57863"/>
                    <a:pt x="20122" y="57870"/>
                    <a:pt x="20069" y="57870"/>
                  </a:cubicBezTo>
                  <a:cubicBezTo>
                    <a:pt x="20015" y="57870"/>
                    <a:pt x="19962" y="57863"/>
                    <a:pt x="19908" y="57849"/>
                  </a:cubicBezTo>
                  <a:cubicBezTo>
                    <a:pt x="19881" y="58304"/>
                    <a:pt x="19881" y="58757"/>
                    <a:pt x="19908" y="59212"/>
                  </a:cubicBezTo>
                  <a:cubicBezTo>
                    <a:pt x="21191" y="61215"/>
                    <a:pt x="23408" y="62551"/>
                    <a:pt x="25947" y="62551"/>
                  </a:cubicBezTo>
                  <a:cubicBezTo>
                    <a:pt x="29874" y="62551"/>
                    <a:pt x="33080" y="59345"/>
                    <a:pt x="33080" y="55418"/>
                  </a:cubicBezTo>
                  <a:lnTo>
                    <a:pt x="33080" y="33694"/>
                  </a:lnTo>
                  <a:cubicBezTo>
                    <a:pt x="30116" y="37890"/>
                    <a:pt x="29500" y="43234"/>
                    <a:pt x="29553" y="48336"/>
                  </a:cubicBezTo>
                  <a:cubicBezTo>
                    <a:pt x="29567" y="48858"/>
                    <a:pt x="29166" y="49119"/>
                    <a:pt x="28762" y="49119"/>
                  </a:cubicBezTo>
                  <a:cubicBezTo>
                    <a:pt x="28358" y="49119"/>
                    <a:pt x="27950" y="48858"/>
                    <a:pt x="27950" y="48336"/>
                  </a:cubicBezTo>
                  <a:cubicBezTo>
                    <a:pt x="27897" y="44356"/>
                    <a:pt x="28271" y="40267"/>
                    <a:pt x="29714" y="36607"/>
                  </a:cubicBezTo>
                  <a:cubicBezTo>
                    <a:pt x="28485" y="36419"/>
                    <a:pt x="27337" y="35885"/>
                    <a:pt x="26482" y="34976"/>
                  </a:cubicBezTo>
                  <a:cubicBezTo>
                    <a:pt x="25919" y="34416"/>
                    <a:pt x="25492" y="33801"/>
                    <a:pt x="25199" y="33080"/>
                  </a:cubicBezTo>
                  <a:cubicBezTo>
                    <a:pt x="24932" y="32465"/>
                    <a:pt x="24904" y="31129"/>
                    <a:pt x="24077" y="30943"/>
                  </a:cubicBezTo>
                  <a:cubicBezTo>
                    <a:pt x="23133" y="30744"/>
                    <a:pt x="23436" y="29368"/>
                    <a:pt x="24298" y="29368"/>
                  </a:cubicBezTo>
                  <a:cubicBezTo>
                    <a:pt x="24364" y="29368"/>
                    <a:pt x="24432" y="29376"/>
                    <a:pt x="24504" y="29393"/>
                  </a:cubicBezTo>
                  <a:cubicBezTo>
                    <a:pt x="26240" y="29767"/>
                    <a:pt x="26054" y="31289"/>
                    <a:pt x="26721" y="32571"/>
                  </a:cubicBezTo>
                  <a:cubicBezTo>
                    <a:pt x="27469" y="34014"/>
                    <a:pt x="28780" y="34951"/>
                    <a:pt x="30383" y="35057"/>
                  </a:cubicBezTo>
                  <a:cubicBezTo>
                    <a:pt x="31077" y="33640"/>
                    <a:pt x="31958" y="32332"/>
                    <a:pt x="33080" y="31129"/>
                  </a:cubicBezTo>
                  <a:lnTo>
                    <a:pt x="33080" y="20494"/>
                  </a:lnTo>
                  <a:cubicBezTo>
                    <a:pt x="31612" y="23380"/>
                    <a:pt x="29367" y="25866"/>
                    <a:pt x="26507" y="27576"/>
                  </a:cubicBezTo>
                  <a:cubicBezTo>
                    <a:pt x="26367" y="27658"/>
                    <a:pt x="26229" y="27694"/>
                    <a:pt x="26099" y="27694"/>
                  </a:cubicBezTo>
                  <a:cubicBezTo>
                    <a:pt x="25385" y="27694"/>
                    <a:pt x="24912" y="26611"/>
                    <a:pt x="25680" y="26159"/>
                  </a:cubicBezTo>
                  <a:cubicBezTo>
                    <a:pt x="27362" y="25171"/>
                    <a:pt x="28833" y="23861"/>
                    <a:pt x="30009" y="22311"/>
                  </a:cubicBezTo>
                  <a:lnTo>
                    <a:pt x="30009" y="22311"/>
                  </a:lnTo>
                  <a:cubicBezTo>
                    <a:pt x="28894" y="22868"/>
                    <a:pt x="27643" y="23168"/>
                    <a:pt x="26349" y="23168"/>
                  </a:cubicBezTo>
                  <a:cubicBezTo>
                    <a:pt x="26030" y="23168"/>
                    <a:pt x="25708" y="23150"/>
                    <a:pt x="25385" y="23113"/>
                  </a:cubicBezTo>
                  <a:cubicBezTo>
                    <a:pt x="24409" y="23010"/>
                    <a:pt x="24348" y="21502"/>
                    <a:pt x="25268" y="21502"/>
                  </a:cubicBezTo>
                  <a:cubicBezTo>
                    <a:pt x="25305" y="21502"/>
                    <a:pt x="25344" y="21504"/>
                    <a:pt x="25385" y="21509"/>
                  </a:cubicBezTo>
                  <a:cubicBezTo>
                    <a:pt x="25673" y="21542"/>
                    <a:pt x="25961" y="21558"/>
                    <a:pt x="26246" y="21558"/>
                  </a:cubicBezTo>
                  <a:cubicBezTo>
                    <a:pt x="28524" y="21558"/>
                    <a:pt x="30659" y="20521"/>
                    <a:pt x="32012" y="18598"/>
                  </a:cubicBezTo>
                  <a:cubicBezTo>
                    <a:pt x="32065" y="18491"/>
                    <a:pt x="32172" y="18410"/>
                    <a:pt x="32253" y="18356"/>
                  </a:cubicBezTo>
                  <a:cubicBezTo>
                    <a:pt x="32627" y="17369"/>
                    <a:pt x="32894" y="16353"/>
                    <a:pt x="33080" y="15310"/>
                  </a:cubicBezTo>
                  <a:lnTo>
                    <a:pt x="33080" y="7134"/>
                  </a:lnTo>
                  <a:cubicBezTo>
                    <a:pt x="33080" y="3207"/>
                    <a:pt x="29874" y="1"/>
                    <a:pt x="2594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4737;p159">
              <a:extLst>
                <a:ext uri="{FF2B5EF4-FFF2-40B4-BE49-F238E27FC236}">
                  <a16:creationId xmlns:a16="http://schemas.microsoft.com/office/drawing/2014/main" id="{B2F348AC-E0F8-F9A6-EEB5-817AC4528A4E}"/>
                </a:ext>
              </a:extLst>
            </p:cNvPr>
            <p:cNvSpPr/>
            <p:nvPr/>
          </p:nvSpPr>
          <p:spPr>
            <a:xfrm>
              <a:off x="6018721" y="3308700"/>
              <a:ext cx="530867" cy="1003803"/>
            </a:xfrm>
            <a:custGeom>
              <a:avLst/>
              <a:gdLst/>
              <a:ahLst/>
              <a:cxnLst/>
              <a:rect l="l" t="t" r="r" b="b"/>
              <a:pathLst>
                <a:path w="33081" h="62552" extrusionOk="0">
                  <a:moveTo>
                    <a:pt x="7134" y="1"/>
                  </a:moveTo>
                  <a:cubicBezTo>
                    <a:pt x="3207" y="1"/>
                    <a:pt x="1" y="3207"/>
                    <a:pt x="1" y="7134"/>
                  </a:cubicBezTo>
                  <a:lnTo>
                    <a:pt x="1" y="28003"/>
                  </a:lnTo>
                  <a:cubicBezTo>
                    <a:pt x="2797" y="25468"/>
                    <a:pt x="6427" y="24063"/>
                    <a:pt x="10189" y="24063"/>
                  </a:cubicBezTo>
                  <a:cubicBezTo>
                    <a:pt x="11819" y="24063"/>
                    <a:pt x="13474" y="24327"/>
                    <a:pt x="15097" y="24876"/>
                  </a:cubicBezTo>
                  <a:cubicBezTo>
                    <a:pt x="15989" y="25165"/>
                    <a:pt x="15729" y="26476"/>
                    <a:pt x="14944" y="26476"/>
                  </a:cubicBezTo>
                  <a:cubicBezTo>
                    <a:pt x="14859" y="26476"/>
                    <a:pt x="14767" y="26460"/>
                    <a:pt x="14669" y="26426"/>
                  </a:cubicBezTo>
                  <a:cubicBezTo>
                    <a:pt x="13189" y="25928"/>
                    <a:pt x="11681" y="25688"/>
                    <a:pt x="10198" y="25688"/>
                  </a:cubicBezTo>
                  <a:cubicBezTo>
                    <a:pt x="8736" y="25688"/>
                    <a:pt x="7298" y="25921"/>
                    <a:pt x="5933" y="26372"/>
                  </a:cubicBezTo>
                  <a:cubicBezTo>
                    <a:pt x="6813" y="29205"/>
                    <a:pt x="9834" y="30355"/>
                    <a:pt x="12292" y="31584"/>
                  </a:cubicBezTo>
                  <a:cubicBezTo>
                    <a:pt x="14295" y="32599"/>
                    <a:pt x="16247" y="34068"/>
                    <a:pt x="16165" y="36554"/>
                  </a:cubicBezTo>
                  <a:cubicBezTo>
                    <a:pt x="16139" y="37074"/>
                    <a:pt x="15718" y="37335"/>
                    <a:pt x="15311" y="37335"/>
                  </a:cubicBezTo>
                  <a:cubicBezTo>
                    <a:pt x="14904" y="37335"/>
                    <a:pt x="14510" y="37074"/>
                    <a:pt x="14537" y="36554"/>
                  </a:cubicBezTo>
                  <a:cubicBezTo>
                    <a:pt x="14643" y="33775"/>
                    <a:pt x="10956" y="32760"/>
                    <a:pt x="8712" y="31610"/>
                  </a:cubicBezTo>
                  <a:cubicBezTo>
                    <a:pt x="8149" y="33294"/>
                    <a:pt x="8043" y="35004"/>
                    <a:pt x="8444" y="36740"/>
                  </a:cubicBezTo>
                  <a:cubicBezTo>
                    <a:pt x="8590" y="37356"/>
                    <a:pt x="8076" y="37766"/>
                    <a:pt x="7596" y="37766"/>
                  </a:cubicBezTo>
                  <a:cubicBezTo>
                    <a:pt x="7285" y="37766"/>
                    <a:pt x="6989" y="37594"/>
                    <a:pt x="6895" y="37195"/>
                  </a:cubicBezTo>
                  <a:cubicBezTo>
                    <a:pt x="6414" y="35137"/>
                    <a:pt x="6493" y="33080"/>
                    <a:pt x="7187" y="31075"/>
                  </a:cubicBezTo>
                  <a:cubicBezTo>
                    <a:pt x="7241" y="30943"/>
                    <a:pt x="7294" y="30836"/>
                    <a:pt x="7376" y="30754"/>
                  </a:cubicBezTo>
                  <a:cubicBezTo>
                    <a:pt x="6040" y="29793"/>
                    <a:pt x="4943" y="28563"/>
                    <a:pt x="4409" y="26960"/>
                  </a:cubicBezTo>
                  <a:cubicBezTo>
                    <a:pt x="2752" y="27762"/>
                    <a:pt x="1256" y="28858"/>
                    <a:pt x="1" y="30301"/>
                  </a:cubicBezTo>
                  <a:lnTo>
                    <a:pt x="1" y="35913"/>
                  </a:lnTo>
                  <a:cubicBezTo>
                    <a:pt x="1839" y="40214"/>
                    <a:pt x="6142" y="43108"/>
                    <a:pt x="11005" y="43108"/>
                  </a:cubicBezTo>
                  <a:cubicBezTo>
                    <a:pt x="11157" y="43108"/>
                    <a:pt x="11310" y="43105"/>
                    <a:pt x="11463" y="43099"/>
                  </a:cubicBezTo>
                  <a:cubicBezTo>
                    <a:pt x="11471" y="43099"/>
                    <a:pt x="11479" y="43099"/>
                    <a:pt x="11487" y="43099"/>
                  </a:cubicBezTo>
                  <a:cubicBezTo>
                    <a:pt x="12506" y="43099"/>
                    <a:pt x="12498" y="44703"/>
                    <a:pt x="11463" y="44730"/>
                  </a:cubicBezTo>
                  <a:cubicBezTo>
                    <a:pt x="11296" y="44736"/>
                    <a:pt x="11131" y="44739"/>
                    <a:pt x="10965" y="44739"/>
                  </a:cubicBezTo>
                  <a:cubicBezTo>
                    <a:pt x="9038" y="44739"/>
                    <a:pt x="7204" y="44319"/>
                    <a:pt x="5531" y="43580"/>
                  </a:cubicBezTo>
                  <a:lnTo>
                    <a:pt x="5531" y="43580"/>
                  </a:lnTo>
                  <a:cubicBezTo>
                    <a:pt x="5612" y="45265"/>
                    <a:pt x="5238" y="46868"/>
                    <a:pt x="4355" y="48336"/>
                  </a:cubicBezTo>
                  <a:cubicBezTo>
                    <a:pt x="4184" y="48606"/>
                    <a:pt x="3935" y="48719"/>
                    <a:pt x="3687" y="48719"/>
                  </a:cubicBezTo>
                  <a:cubicBezTo>
                    <a:pt x="3125" y="48719"/>
                    <a:pt x="2569" y="48140"/>
                    <a:pt x="2940" y="47509"/>
                  </a:cubicBezTo>
                  <a:cubicBezTo>
                    <a:pt x="3742" y="46173"/>
                    <a:pt x="4116" y="44677"/>
                    <a:pt x="3902" y="43127"/>
                  </a:cubicBezTo>
                  <a:cubicBezTo>
                    <a:pt x="3874" y="42992"/>
                    <a:pt x="3874" y="42860"/>
                    <a:pt x="3928" y="42753"/>
                  </a:cubicBezTo>
                  <a:cubicBezTo>
                    <a:pt x="2378" y="41817"/>
                    <a:pt x="1070" y="40562"/>
                    <a:pt x="1" y="39119"/>
                  </a:cubicBezTo>
                  <a:lnTo>
                    <a:pt x="1" y="55418"/>
                  </a:lnTo>
                  <a:cubicBezTo>
                    <a:pt x="1" y="59345"/>
                    <a:pt x="3207" y="62551"/>
                    <a:pt x="7134" y="62551"/>
                  </a:cubicBezTo>
                  <a:cubicBezTo>
                    <a:pt x="9834" y="62551"/>
                    <a:pt x="12185" y="61055"/>
                    <a:pt x="13387" y="58838"/>
                  </a:cubicBezTo>
                  <a:cubicBezTo>
                    <a:pt x="10340" y="57795"/>
                    <a:pt x="7429" y="55311"/>
                    <a:pt x="6948" y="52291"/>
                  </a:cubicBezTo>
                  <a:cubicBezTo>
                    <a:pt x="6852" y="51681"/>
                    <a:pt x="7382" y="51283"/>
                    <a:pt x="7856" y="51283"/>
                  </a:cubicBezTo>
                  <a:cubicBezTo>
                    <a:pt x="8170" y="51283"/>
                    <a:pt x="8460" y="51458"/>
                    <a:pt x="8523" y="51863"/>
                  </a:cubicBezTo>
                  <a:cubicBezTo>
                    <a:pt x="8951" y="54724"/>
                    <a:pt x="12132" y="57047"/>
                    <a:pt x="15043" y="57609"/>
                  </a:cubicBezTo>
                  <a:cubicBezTo>
                    <a:pt x="15417" y="57663"/>
                    <a:pt x="15791" y="57688"/>
                    <a:pt x="16165" y="57688"/>
                  </a:cubicBezTo>
                  <a:cubicBezTo>
                    <a:pt x="20094" y="57688"/>
                    <a:pt x="23273" y="54482"/>
                    <a:pt x="23273" y="50555"/>
                  </a:cubicBezTo>
                  <a:lnTo>
                    <a:pt x="23273" y="50100"/>
                  </a:lnTo>
                  <a:cubicBezTo>
                    <a:pt x="22392" y="49914"/>
                    <a:pt x="21591" y="49565"/>
                    <a:pt x="20868" y="49112"/>
                  </a:cubicBezTo>
                  <a:cubicBezTo>
                    <a:pt x="19400" y="51624"/>
                    <a:pt x="16674" y="52718"/>
                    <a:pt x="13735" y="52825"/>
                  </a:cubicBezTo>
                  <a:cubicBezTo>
                    <a:pt x="13718" y="52826"/>
                    <a:pt x="13702" y="52827"/>
                    <a:pt x="13685" y="52827"/>
                  </a:cubicBezTo>
                  <a:cubicBezTo>
                    <a:pt x="12692" y="52827"/>
                    <a:pt x="12709" y="51249"/>
                    <a:pt x="13735" y="51222"/>
                  </a:cubicBezTo>
                  <a:cubicBezTo>
                    <a:pt x="16059" y="51115"/>
                    <a:pt x="18491" y="50314"/>
                    <a:pt x="19586" y="48123"/>
                  </a:cubicBezTo>
                  <a:cubicBezTo>
                    <a:pt x="18410" y="47054"/>
                    <a:pt x="17476" y="45639"/>
                    <a:pt x="16807" y="44142"/>
                  </a:cubicBezTo>
                  <a:cubicBezTo>
                    <a:pt x="16514" y="43483"/>
                    <a:pt x="17075" y="42885"/>
                    <a:pt x="17594" y="42885"/>
                  </a:cubicBezTo>
                  <a:cubicBezTo>
                    <a:pt x="17833" y="42885"/>
                    <a:pt x="18062" y="43011"/>
                    <a:pt x="18196" y="43313"/>
                  </a:cubicBezTo>
                  <a:cubicBezTo>
                    <a:pt x="19318" y="45825"/>
                    <a:pt x="21163" y="48150"/>
                    <a:pt x="23914" y="48550"/>
                  </a:cubicBezTo>
                  <a:cubicBezTo>
                    <a:pt x="27121" y="47855"/>
                    <a:pt x="29500" y="44997"/>
                    <a:pt x="29500" y="41603"/>
                  </a:cubicBezTo>
                  <a:cubicBezTo>
                    <a:pt x="29500" y="40374"/>
                    <a:pt x="29205" y="39251"/>
                    <a:pt x="28670" y="38236"/>
                  </a:cubicBezTo>
                  <a:lnTo>
                    <a:pt x="28698" y="38236"/>
                  </a:lnTo>
                  <a:cubicBezTo>
                    <a:pt x="27708" y="37035"/>
                    <a:pt x="25866" y="36099"/>
                    <a:pt x="24690" y="36019"/>
                  </a:cubicBezTo>
                  <a:cubicBezTo>
                    <a:pt x="23664" y="35992"/>
                    <a:pt x="23647" y="34415"/>
                    <a:pt x="24641" y="34415"/>
                  </a:cubicBezTo>
                  <a:cubicBezTo>
                    <a:pt x="24657" y="34415"/>
                    <a:pt x="24673" y="34415"/>
                    <a:pt x="24690" y="34416"/>
                  </a:cubicBezTo>
                  <a:cubicBezTo>
                    <a:pt x="26372" y="34495"/>
                    <a:pt x="27736" y="35325"/>
                    <a:pt x="28965" y="36366"/>
                  </a:cubicBezTo>
                  <a:cubicBezTo>
                    <a:pt x="29365" y="36714"/>
                    <a:pt x="29739" y="37088"/>
                    <a:pt x="30060" y="37462"/>
                  </a:cubicBezTo>
                  <a:cubicBezTo>
                    <a:pt x="31877" y="36180"/>
                    <a:pt x="33080" y="34068"/>
                    <a:pt x="33080" y="31663"/>
                  </a:cubicBezTo>
                  <a:cubicBezTo>
                    <a:pt x="33080" y="29739"/>
                    <a:pt x="32332" y="28003"/>
                    <a:pt x="31103" y="26746"/>
                  </a:cubicBezTo>
                  <a:cubicBezTo>
                    <a:pt x="28600" y="29423"/>
                    <a:pt x="24924" y="30925"/>
                    <a:pt x="21111" y="30925"/>
                  </a:cubicBezTo>
                  <a:cubicBezTo>
                    <a:pt x="20773" y="30925"/>
                    <a:pt x="20434" y="30913"/>
                    <a:pt x="20094" y="30889"/>
                  </a:cubicBezTo>
                  <a:cubicBezTo>
                    <a:pt x="19076" y="30810"/>
                    <a:pt x="19052" y="29255"/>
                    <a:pt x="20022" y="29255"/>
                  </a:cubicBezTo>
                  <a:cubicBezTo>
                    <a:pt x="20046" y="29255"/>
                    <a:pt x="20070" y="29256"/>
                    <a:pt x="20094" y="29258"/>
                  </a:cubicBezTo>
                  <a:cubicBezTo>
                    <a:pt x="20448" y="29287"/>
                    <a:pt x="20800" y="29301"/>
                    <a:pt x="21151" y="29301"/>
                  </a:cubicBezTo>
                  <a:cubicBezTo>
                    <a:pt x="22762" y="29301"/>
                    <a:pt x="24336" y="29001"/>
                    <a:pt x="25785" y="28431"/>
                  </a:cubicBezTo>
                  <a:cubicBezTo>
                    <a:pt x="24423" y="27548"/>
                    <a:pt x="23540" y="26186"/>
                    <a:pt x="22578" y="24797"/>
                  </a:cubicBezTo>
                  <a:cubicBezTo>
                    <a:pt x="21056" y="22578"/>
                    <a:pt x="18972" y="21163"/>
                    <a:pt x="16193" y="21135"/>
                  </a:cubicBezTo>
                  <a:cubicBezTo>
                    <a:pt x="15150" y="21110"/>
                    <a:pt x="15150" y="19506"/>
                    <a:pt x="16193" y="19506"/>
                  </a:cubicBezTo>
                  <a:cubicBezTo>
                    <a:pt x="18356" y="19532"/>
                    <a:pt x="20548" y="20255"/>
                    <a:pt x="22151" y="21751"/>
                  </a:cubicBezTo>
                  <a:cubicBezTo>
                    <a:pt x="23968" y="23487"/>
                    <a:pt x="24876" y="26507"/>
                    <a:pt x="27334" y="27441"/>
                  </a:cubicBezTo>
                  <a:cubicBezTo>
                    <a:pt x="27416" y="27469"/>
                    <a:pt x="27495" y="27495"/>
                    <a:pt x="27548" y="27548"/>
                  </a:cubicBezTo>
                  <a:cubicBezTo>
                    <a:pt x="29258" y="26533"/>
                    <a:pt x="30648" y="25064"/>
                    <a:pt x="31584" y="23247"/>
                  </a:cubicBezTo>
                  <a:cubicBezTo>
                    <a:pt x="31744" y="22659"/>
                    <a:pt x="31823" y="22044"/>
                    <a:pt x="31823" y="21402"/>
                  </a:cubicBezTo>
                  <a:cubicBezTo>
                    <a:pt x="31823" y="18356"/>
                    <a:pt x="29900" y="15738"/>
                    <a:pt x="27202" y="14722"/>
                  </a:cubicBezTo>
                  <a:cubicBezTo>
                    <a:pt x="26568" y="14664"/>
                    <a:pt x="25903" y="14581"/>
                    <a:pt x="25245" y="14581"/>
                  </a:cubicBezTo>
                  <a:cubicBezTo>
                    <a:pt x="24709" y="14581"/>
                    <a:pt x="24179" y="14636"/>
                    <a:pt x="23675" y="14804"/>
                  </a:cubicBezTo>
                  <a:cubicBezTo>
                    <a:pt x="22739" y="15096"/>
                    <a:pt x="21911" y="15577"/>
                    <a:pt x="21082" y="16058"/>
                  </a:cubicBezTo>
                  <a:cubicBezTo>
                    <a:pt x="20936" y="16149"/>
                    <a:pt x="20793" y="16188"/>
                    <a:pt x="20659" y="16188"/>
                  </a:cubicBezTo>
                  <a:cubicBezTo>
                    <a:pt x="19959" y="16188"/>
                    <a:pt x="19514" y="15117"/>
                    <a:pt x="20255" y="14669"/>
                  </a:cubicBezTo>
                  <a:cubicBezTo>
                    <a:pt x="21296" y="14055"/>
                    <a:pt x="22446" y="13333"/>
                    <a:pt x="23675" y="13147"/>
                  </a:cubicBezTo>
                  <a:cubicBezTo>
                    <a:pt x="24075" y="13066"/>
                    <a:pt x="24476" y="13040"/>
                    <a:pt x="24876" y="13012"/>
                  </a:cubicBezTo>
                  <a:cubicBezTo>
                    <a:pt x="24983" y="12506"/>
                    <a:pt x="25064" y="11943"/>
                    <a:pt x="25064" y="11409"/>
                  </a:cubicBezTo>
                  <a:cubicBezTo>
                    <a:pt x="25064" y="7455"/>
                    <a:pt x="21858" y="4276"/>
                    <a:pt x="17929" y="4276"/>
                  </a:cubicBezTo>
                  <a:cubicBezTo>
                    <a:pt x="16860" y="4276"/>
                    <a:pt x="15873" y="4490"/>
                    <a:pt x="14990" y="4889"/>
                  </a:cubicBezTo>
                  <a:cubicBezTo>
                    <a:pt x="14964" y="6974"/>
                    <a:pt x="14081" y="8979"/>
                    <a:pt x="12531" y="10528"/>
                  </a:cubicBezTo>
                  <a:cubicBezTo>
                    <a:pt x="11170" y="11864"/>
                    <a:pt x="9753" y="13119"/>
                    <a:pt x="8363" y="14402"/>
                  </a:cubicBezTo>
                  <a:cubicBezTo>
                    <a:pt x="7668" y="15043"/>
                    <a:pt x="6813" y="15684"/>
                    <a:pt x="6414" y="16539"/>
                  </a:cubicBezTo>
                  <a:cubicBezTo>
                    <a:pt x="5986" y="17422"/>
                    <a:pt x="5879" y="18331"/>
                    <a:pt x="5826" y="19265"/>
                  </a:cubicBezTo>
                  <a:cubicBezTo>
                    <a:pt x="5785" y="19786"/>
                    <a:pt x="5358" y="20047"/>
                    <a:pt x="4950" y="20047"/>
                  </a:cubicBezTo>
                  <a:cubicBezTo>
                    <a:pt x="4543" y="20047"/>
                    <a:pt x="4155" y="19786"/>
                    <a:pt x="4195" y="19265"/>
                  </a:cubicBezTo>
                  <a:cubicBezTo>
                    <a:pt x="4302" y="17715"/>
                    <a:pt x="4543" y="16300"/>
                    <a:pt x="5477" y="15017"/>
                  </a:cubicBezTo>
                  <a:cubicBezTo>
                    <a:pt x="6493" y="13654"/>
                    <a:pt x="7963" y="12585"/>
                    <a:pt x="9193" y="11437"/>
                  </a:cubicBezTo>
                  <a:cubicBezTo>
                    <a:pt x="9646" y="11009"/>
                    <a:pt x="10127" y="10607"/>
                    <a:pt x="10608" y="10154"/>
                  </a:cubicBezTo>
                  <a:cubicBezTo>
                    <a:pt x="9838" y="9922"/>
                    <a:pt x="9018" y="9717"/>
                    <a:pt x="8252" y="9717"/>
                  </a:cubicBezTo>
                  <a:cubicBezTo>
                    <a:pt x="7344" y="9717"/>
                    <a:pt x="6513" y="10005"/>
                    <a:pt x="5933" y="10875"/>
                  </a:cubicBezTo>
                  <a:cubicBezTo>
                    <a:pt x="5763" y="11132"/>
                    <a:pt x="5517" y="11240"/>
                    <a:pt x="5270" y="11240"/>
                  </a:cubicBezTo>
                  <a:cubicBezTo>
                    <a:pt x="4700" y="11240"/>
                    <a:pt x="4133" y="10663"/>
                    <a:pt x="4543" y="10047"/>
                  </a:cubicBezTo>
                  <a:cubicBezTo>
                    <a:pt x="5480" y="8619"/>
                    <a:pt x="6784" y="8148"/>
                    <a:pt x="8197" y="8148"/>
                  </a:cubicBezTo>
                  <a:cubicBezTo>
                    <a:pt x="9401" y="8148"/>
                    <a:pt x="10685" y="8490"/>
                    <a:pt x="11890" y="8872"/>
                  </a:cubicBezTo>
                  <a:cubicBezTo>
                    <a:pt x="12264" y="8416"/>
                    <a:pt x="12613" y="7910"/>
                    <a:pt x="12852" y="7375"/>
                  </a:cubicBezTo>
                  <a:cubicBezTo>
                    <a:pt x="13414" y="6065"/>
                    <a:pt x="13493" y="4729"/>
                    <a:pt x="13201" y="3393"/>
                  </a:cubicBezTo>
                  <a:cubicBezTo>
                    <a:pt x="11944" y="1362"/>
                    <a:pt x="9699" y="1"/>
                    <a:pt x="713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86436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" name="Google Shape;1669;p61"/>
          <p:cNvSpPr/>
          <p:nvPr/>
        </p:nvSpPr>
        <p:spPr>
          <a:xfrm>
            <a:off x="6005125" y="-350675"/>
            <a:ext cx="4357094" cy="3546745"/>
          </a:xfrm>
          <a:custGeom>
            <a:avLst/>
            <a:gdLst/>
            <a:ahLst/>
            <a:cxnLst/>
            <a:rect l="l" t="t" r="r" b="b"/>
            <a:pathLst>
              <a:path w="60102" h="48924" extrusionOk="0">
                <a:moveTo>
                  <a:pt x="31550" y="1"/>
                </a:moveTo>
                <a:cubicBezTo>
                  <a:pt x="28688" y="1"/>
                  <a:pt x="25391" y="541"/>
                  <a:pt x="22089" y="2238"/>
                </a:cubicBezTo>
                <a:cubicBezTo>
                  <a:pt x="12977" y="6900"/>
                  <a:pt x="8196" y="17230"/>
                  <a:pt x="4091" y="25485"/>
                </a:cubicBezTo>
                <a:cubicBezTo>
                  <a:pt x="1" y="33725"/>
                  <a:pt x="2016" y="42612"/>
                  <a:pt x="8767" y="47123"/>
                </a:cubicBezTo>
                <a:cubicBezTo>
                  <a:pt x="10764" y="48461"/>
                  <a:pt x="12590" y="48924"/>
                  <a:pt x="14421" y="48924"/>
                </a:cubicBezTo>
                <a:cubicBezTo>
                  <a:pt x="18514" y="48924"/>
                  <a:pt x="22630" y="46611"/>
                  <a:pt x="28730" y="46611"/>
                </a:cubicBezTo>
                <a:cubicBezTo>
                  <a:pt x="29125" y="46611"/>
                  <a:pt x="29527" y="46621"/>
                  <a:pt x="29939" y="46641"/>
                </a:cubicBezTo>
                <a:cubicBezTo>
                  <a:pt x="34134" y="46851"/>
                  <a:pt x="36984" y="47278"/>
                  <a:pt x="39535" y="47278"/>
                </a:cubicBezTo>
                <a:cubicBezTo>
                  <a:pt x="42835" y="47278"/>
                  <a:pt x="45637" y="46563"/>
                  <a:pt x="50208" y="43739"/>
                </a:cubicBezTo>
                <a:cubicBezTo>
                  <a:pt x="58328" y="38732"/>
                  <a:pt x="60102" y="25500"/>
                  <a:pt x="54042" y="15140"/>
                </a:cubicBezTo>
                <a:cubicBezTo>
                  <a:pt x="47997" y="4779"/>
                  <a:pt x="40254" y="1667"/>
                  <a:pt x="40254" y="1667"/>
                </a:cubicBezTo>
                <a:cubicBezTo>
                  <a:pt x="40254" y="1667"/>
                  <a:pt x="36573" y="1"/>
                  <a:pt x="3155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70" name="Google Shape;1670;p61"/>
          <p:cNvSpPr txBox="1">
            <a:spLocks noGrp="1"/>
          </p:cNvSpPr>
          <p:nvPr>
            <p:ph type="title"/>
          </p:nvPr>
        </p:nvSpPr>
        <p:spPr>
          <a:xfrm>
            <a:off x="1895833" y="4293304"/>
            <a:ext cx="523241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</a:t>
            </a:r>
            <a:r>
              <a:rPr lang="en-US" dirty="0"/>
              <a:t>Sequence Diagram</a:t>
            </a:r>
            <a:endParaRPr dirty="0"/>
          </a:p>
        </p:txBody>
      </p:sp>
      <p:sp>
        <p:nvSpPr>
          <p:cNvPr id="1672" name="Google Shape;1672;p61"/>
          <p:cNvSpPr/>
          <p:nvPr/>
        </p:nvSpPr>
        <p:spPr>
          <a:xfrm>
            <a:off x="4702651" y="4110260"/>
            <a:ext cx="77951" cy="77951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3" name="Google Shape;1673;p61"/>
          <p:cNvGrpSpPr/>
          <p:nvPr/>
        </p:nvGrpSpPr>
        <p:grpSpPr>
          <a:xfrm>
            <a:off x="5946395" y="3659923"/>
            <a:ext cx="105457" cy="105457"/>
            <a:chOff x="7812545" y="194375"/>
            <a:chExt cx="105457" cy="105457"/>
          </a:xfrm>
        </p:grpSpPr>
        <p:sp>
          <p:nvSpPr>
            <p:cNvPr id="1674" name="Google Shape;1674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78" name="Google Shape;1678;p61"/>
          <p:cNvSpPr/>
          <p:nvPr/>
        </p:nvSpPr>
        <p:spPr>
          <a:xfrm>
            <a:off x="7128300" y="3765387"/>
            <a:ext cx="171626" cy="171626"/>
          </a:xfrm>
          <a:custGeom>
            <a:avLst/>
            <a:gdLst/>
            <a:ahLst/>
            <a:cxnLst/>
            <a:rect l="l" t="t" r="r" b="b"/>
            <a:pathLst>
              <a:path w="1505" h="1505" fill="none" extrusionOk="0">
                <a:moveTo>
                  <a:pt x="1504" y="753"/>
                </a:moveTo>
                <a:cubicBezTo>
                  <a:pt x="1504" y="1174"/>
                  <a:pt x="1173" y="1505"/>
                  <a:pt x="752" y="1505"/>
                </a:cubicBezTo>
                <a:cubicBezTo>
                  <a:pt x="346" y="1505"/>
                  <a:pt x="1" y="1174"/>
                  <a:pt x="1" y="753"/>
                </a:cubicBezTo>
                <a:cubicBezTo>
                  <a:pt x="1" y="347"/>
                  <a:pt x="346" y="1"/>
                  <a:pt x="752" y="1"/>
                </a:cubicBezTo>
                <a:cubicBezTo>
                  <a:pt x="1173" y="1"/>
                  <a:pt x="1504" y="347"/>
                  <a:pt x="1504" y="753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dirty="0"/>
          </a:p>
        </p:txBody>
      </p:sp>
      <p:grpSp>
        <p:nvGrpSpPr>
          <p:cNvPr id="1679" name="Google Shape;1679;p61"/>
          <p:cNvGrpSpPr/>
          <p:nvPr/>
        </p:nvGrpSpPr>
        <p:grpSpPr>
          <a:xfrm>
            <a:off x="6484095" y="4384648"/>
            <a:ext cx="105457" cy="105457"/>
            <a:chOff x="7812545" y="194375"/>
            <a:chExt cx="105457" cy="105457"/>
          </a:xfrm>
        </p:grpSpPr>
        <p:sp>
          <p:nvSpPr>
            <p:cNvPr id="1680" name="Google Shape;1680;p61"/>
            <p:cNvSpPr/>
            <p:nvPr/>
          </p:nvSpPr>
          <p:spPr>
            <a:xfrm>
              <a:off x="7865245" y="194375"/>
              <a:ext cx="28" cy="32667"/>
            </a:xfrm>
            <a:custGeom>
              <a:avLst/>
              <a:gdLst/>
              <a:ahLst/>
              <a:cxnLst/>
              <a:rect l="l" t="t" r="r" b="b"/>
              <a:pathLst>
                <a:path w="1" h="1174" fill="none" extrusionOk="0">
                  <a:moveTo>
                    <a:pt x="1" y="1"/>
                  </a:moveTo>
                  <a:lnTo>
                    <a:pt x="1" y="1174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61"/>
            <p:cNvSpPr/>
            <p:nvPr/>
          </p:nvSpPr>
          <p:spPr>
            <a:xfrm>
              <a:off x="7865245" y="266775"/>
              <a:ext cx="28" cy="33056"/>
            </a:xfrm>
            <a:custGeom>
              <a:avLst/>
              <a:gdLst/>
              <a:ahLst/>
              <a:cxnLst/>
              <a:rect l="l" t="t" r="r" b="b"/>
              <a:pathLst>
                <a:path w="1" h="1188" fill="none" extrusionOk="0">
                  <a:moveTo>
                    <a:pt x="1" y="0"/>
                  </a:moveTo>
                  <a:lnTo>
                    <a:pt x="1" y="1188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61"/>
            <p:cNvSpPr/>
            <p:nvPr/>
          </p:nvSpPr>
          <p:spPr>
            <a:xfrm>
              <a:off x="7812545" y="247103"/>
              <a:ext cx="32639" cy="28"/>
            </a:xfrm>
            <a:custGeom>
              <a:avLst/>
              <a:gdLst/>
              <a:ahLst/>
              <a:cxnLst/>
              <a:rect l="l" t="t" r="r" b="b"/>
              <a:pathLst>
                <a:path w="1173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3" name="Google Shape;1683;p61"/>
            <p:cNvSpPr/>
            <p:nvPr/>
          </p:nvSpPr>
          <p:spPr>
            <a:xfrm>
              <a:off x="7885335" y="247103"/>
              <a:ext cx="32667" cy="28"/>
            </a:xfrm>
            <a:custGeom>
              <a:avLst/>
              <a:gdLst/>
              <a:ahLst/>
              <a:cxnLst/>
              <a:rect l="l" t="t" r="r" b="b"/>
              <a:pathLst>
                <a:path w="1174" h="1" fill="none" extrusionOk="0">
                  <a:moveTo>
                    <a:pt x="0" y="0"/>
                  </a:moveTo>
                  <a:lnTo>
                    <a:pt x="1173" y="0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84" name="Google Shape;1684;p61"/>
          <p:cNvGrpSpPr/>
          <p:nvPr/>
        </p:nvGrpSpPr>
        <p:grpSpPr>
          <a:xfrm>
            <a:off x="7454828" y="539402"/>
            <a:ext cx="1117196" cy="1252882"/>
            <a:chOff x="7454828" y="539402"/>
            <a:chExt cx="1117196" cy="1252882"/>
          </a:xfrm>
        </p:grpSpPr>
        <p:grpSp>
          <p:nvGrpSpPr>
            <p:cNvPr id="1685" name="Google Shape;1685;p61"/>
            <p:cNvGrpSpPr/>
            <p:nvPr/>
          </p:nvGrpSpPr>
          <p:grpSpPr>
            <a:xfrm>
              <a:off x="7454828" y="539402"/>
              <a:ext cx="1117196" cy="1252882"/>
              <a:chOff x="6840063" y="3361532"/>
              <a:chExt cx="1046750" cy="1174100"/>
            </a:xfrm>
          </p:grpSpPr>
          <p:sp>
            <p:nvSpPr>
              <p:cNvPr id="1686" name="Google Shape;1686;p61"/>
              <p:cNvSpPr/>
              <p:nvPr/>
            </p:nvSpPr>
            <p:spPr>
              <a:xfrm>
                <a:off x="7027925" y="3610675"/>
                <a:ext cx="647951" cy="655118"/>
              </a:xfrm>
              <a:custGeom>
                <a:avLst/>
                <a:gdLst/>
                <a:ahLst/>
                <a:cxnLst/>
                <a:rect l="l" t="t" r="r" b="b"/>
                <a:pathLst>
                  <a:path w="72417" h="73218" fill="none" extrusionOk="0">
                    <a:moveTo>
                      <a:pt x="67523" y="45728"/>
                    </a:moveTo>
                    <a:cubicBezTo>
                      <a:pt x="72416" y="27935"/>
                      <a:pt x="61919" y="9609"/>
                      <a:pt x="44126" y="4805"/>
                    </a:cubicBezTo>
                    <a:cubicBezTo>
                      <a:pt x="26333" y="1"/>
                      <a:pt x="8007" y="10498"/>
                      <a:pt x="3203" y="28291"/>
                    </a:cubicBezTo>
                    <a:cubicBezTo>
                      <a:pt x="0" y="39945"/>
                      <a:pt x="3381" y="52400"/>
                      <a:pt x="12010" y="60851"/>
                    </a:cubicBezTo>
                    <a:lnTo>
                      <a:pt x="11921" y="65299"/>
                    </a:lnTo>
                    <a:lnTo>
                      <a:pt x="41279" y="73217"/>
                    </a:lnTo>
                    <a:lnTo>
                      <a:pt x="43503" y="69392"/>
                    </a:lnTo>
                    <a:cubicBezTo>
                      <a:pt x="55246" y="66456"/>
                      <a:pt x="64410" y="57382"/>
                      <a:pt x="67523" y="45728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7" name="Google Shape;1687;p61"/>
              <p:cNvSpPr/>
              <p:nvPr/>
            </p:nvSpPr>
            <p:spPr>
              <a:xfrm>
                <a:off x="7109911" y="4449655"/>
                <a:ext cx="173537" cy="85977"/>
              </a:xfrm>
              <a:custGeom>
                <a:avLst/>
                <a:gdLst/>
                <a:ahLst/>
                <a:cxnLst/>
                <a:rect l="l" t="t" r="r" b="b"/>
                <a:pathLst>
                  <a:path w="19395" h="9609" fill="none" extrusionOk="0">
                    <a:moveTo>
                      <a:pt x="19394" y="5071"/>
                    </a:moveTo>
                    <a:cubicBezTo>
                      <a:pt x="18594" y="8185"/>
                      <a:pt x="13701" y="9609"/>
                      <a:pt x="8541" y="8185"/>
                    </a:cubicBezTo>
                    <a:cubicBezTo>
                      <a:pt x="3470" y="6851"/>
                      <a:pt x="0" y="3114"/>
                      <a:pt x="801" y="1"/>
                    </a:cubicBez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8" name="Google Shape;1688;p61"/>
              <p:cNvSpPr/>
              <p:nvPr/>
            </p:nvSpPr>
            <p:spPr>
              <a:xfrm>
                <a:off x="7184730" y="3914747"/>
                <a:ext cx="282589" cy="181491"/>
              </a:xfrm>
              <a:custGeom>
                <a:avLst/>
                <a:gdLst/>
                <a:ahLst/>
                <a:cxnLst/>
                <a:rect l="l" t="t" r="r" b="b"/>
                <a:pathLst>
                  <a:path w="31583" h="20284" fill="none" extrusionOk="0">
                    <a:moveTo>
                      <a:pt x="1" y="6495"/>
                    </a:moveTo>
                    <a:lnTo>
                      <a:pt x="7474" y="8541"/>
                    </a:lnTo>
                    <a:lnTo>
                      <a:pt x="14769" y="0"/>
                    </a:lnTo>
                    <a:lnTo>
                      <a:pt x="15125" y="20284"/>
                    </a:lnTo>
                    <a:lnTo>
                      <a:pt x="25355" y="5071"/>
                    </a:lnTo>
                    <a:lnTo>
                      <a:pt x="26156" y="13167"/>
                    </a:lnTo>
                    <a:lnTo>
                      <a:pt x="31583" y="14679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89" name="Google Shape;1689;p61"/>
              <p:cNvSpPr/>
              <p:nvPr/>
            </p:nvSpPr>
            <p:spPr>
              <a:xfrm>
                <a:off x="7476069" y="3361532"/>
                <a:ext cx="91551" cy="179898"/>
              </a:xfrm>
              <a:custGeom>
                <a:avLst/>
                <a:gdLst/>
                <a:ahLst/>
                <a:cxnLst/>
                <a:rect l="l" t="t" r="r" b="b"/>
                <a:pathLst>
                  <a:path w="10232" h="20106" fill="none" extrusionOk="0">
                    <a:moveTo>
                      <a:pt x="0" y="20106"/>
                    </a:moveTo>
                    <a:lnTo>
                      <a:pt x="10231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0" name="Google Shape;1690;p61"/>
              <p:cNvSpPr/>
              <p:nvPr/>
            </p:nvSpPr>
            <p:spPr>
              <a:xfrm>
                <a:off x="7740343" y="3678336"/>
                <a:ext cx="146471" cy="50160"/>
              </a:xfrm>
              <a:custGeom>
                <a:avLst/>
                <a:gdLst/>
                <a:ahLst/>
                <a:cxnLst/>
                <a:rect l="l" t="t" r="r" b="b"/>
                <a:pathLst>
                  <a:path w="16370" h="5606" fill="none" extrusionOk="0">
                    <a:moveTo>
                      <a:pt x="0" y="5605"/>
                    </a:moveTo>
                    <a:lnTo>
                      <a:pt x="1637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1" name="Google Shape;1691;p61"/>
              <p:cNvSpPr/>
              <p:nvPr/>
            </p:nvSpPr>
            <p:spPr>
              <a:xfrm>
                <a:off x="7734769" y="4068375"/>
                <a:ext cx="136127" cy="20705"/>
              </a:xfrm>
              <a:custGeom>
                <a:avLst/>
                <a:gdLst/>
                <a:ahLst/>
                <a:cxnLst/>
                <a:rect l="l" t="t" r="r" b="b"/>
                <a:pathLst>
                  <a:path w="15214" h="2314" fill="none" extrusionOk="0">
                    <a:moveTo>
                      <a:pt x="1" y="0"/>
                    </a:moveTo>
                    <a:lnTo>
                      <a:pt x="15213" y="2313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2" name="Google Shape;1692;p61"/>
              <p:cNvSpPr/>
              <p:nvPr/>
            </p:nvSpPr>
            <p:spPr>
              <a:xfrm>
                <a:off x="7064538" y="3382227"/>
                <a:ext cx="73244" cy="214132"/>
              </a:xfrm>
              <a:custGeom>
                <a:avLst/>
                <a:gdLst/>
                <a:ahLst/>
                <a:cxnLst/>
                <a:rect l="l" t="t" r="r" b="b"/>
                <a:pathLst>
                  <a:path w="8186" h="23932" fill="none" extrusionOk="0">
                    <a:moveTo>
                      <a:pt x="8185" y="23931"/>
                    </a:moveTo>
                    <a:lnTo>
                      <a:pt x="0" y="0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93" name="Google Shape;1693;p61"/>
              <p:cNvSpPr/>
              <p:nvPr/>
            </p:nvSpPr>
            <p:spPr>
              <a:xfrm>
                <a:off x="6840063" y="3933053"/>
                <a:ext cx="101903" cy="15927"/>
              </a:xfrm>
              <a:custGeom>
                <a:avLst/>
                <a:gdLst/>
                <a:ahLst/>
                <a:cxnLst/>
                <a:rect l="l" t="t" r="r" b="b"/>
                <a:pathLst>
                  <a:path w="11389" h="1780" fill="none" extrusionOk="0">
                    <a:moveTo>
                      <a:pt x="11388" y="1780"/>
                    </a:move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694" name="Google Shape;1694;p61"/>
            <p:cNvSpPr/>
            <p:nvPr/>
          </p:nvSpPr>
          <p:spPr>
            <a:xfrm rot="902508">
              <a:off x="7715404" y="1462786"/>
              <a:ext cx="310954" cy="280827"/>
            </a:xfrm>
            <a:prstGeom prst="round2SameRect">
              <a:avLst>
                <a:gd name="adj1" fmla="val 0"/>
                <a:gd name="adj2" fmla="val 47292"/>
              </a:avLst>
            </a:prstGeom>
            <a:solidFill>
              <a:schemeClr val="accen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483BE95-2D4B-779A-4E23-9C83731068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79203" y="456596"/>
            <a:ext cx="4584337" cy="3739100"/>
          </a:xfrm>
          <a:prstGeom prst="rect">
            <a:avLst/>
          </a:prstGeom>
        </p:spPr>
      </p:pic>
      <p:grpSp>
        <p:nvGrpSpPr>
          <p:cNvPr id="2" name="Google Shape;4735;p159">
            <a:extLst>
              <a:ext uri="{FF2B5EF4-FFF2-40B4-BE49-F238E27FC236}">
                <a16:creationId xmlns:a16="http://schemas.microsoft.com/office/drawing/2014/main" id="{866A7180-CFCA-CB95-FDAA-16B3A68B3604}"/>
              </a:ext>
            </a:extLst>
          </p:cNvPr>
          <p:cNvGrpSpPr/>
          <p:nvPr/>
        </p:nvGrpSpPr>
        <p:grpSpPr>
          <a:xfrm>
            <a:off x="7975243" y="4195696"/>
            <a:ext cx="805262" cy="714306"/>
            <a:chOff x="5417967" y="3308700"/>
            <a:chExt cx="1131622" cy="1003803"/>
          </a:xfrm>
        </p:grpSpPr>
        <p:sp>
          <p:nvSpPr>
            <p:cNvPr id="3" name="Google Shape;4736;p159">
              <a:extLst>
                <a:ext uri="{FF2B5EF4-FFF2-40B4-BE49-F238E27FC236}">
                  <a16:creationId xmlns:a16="http://schemas.microsoft.com/office/drawing/2014/main" id="{014683F5-2CCD-AC46-E830-AEAB7933BDA1}"/>
                </a:ext>
              </a:extLst>
            </p:cNvPr>
            <p:cNvSpPr/>
            <p:nvPr/>
          </p:nvSpPr>
          <p:spPr>
            <a:xfrm>
              <a:off x="5417967" y="3308700"/>
              <a:ext cx="530867" cy="1003803"/>
            </a:xfrm>
            <a:custGeom>
              <a:avLst/>
              <a:gdLst/>
              <a:ahLst/>
              <a:cxnLst/>
              <a:rect l="l" t="t" r="r" b="b"/>
              <a:pathLst>
                <a:path w="33081" h="62552" extrusionOk="0">
                  <a:moveTo>
                    <a:pt x="25947" y="1"/>
                  </a:moveTo>
                  <a:cubicBezTo>
                    <a:pt x="23008" y="1"/>
                    <a:pt x="20469" y="1790"/>
                    <a:pt x="19374" y="4329"/>
                  </a:cubicBezTo>
                  <a:cubicBezTo>
                    <a:pt x="20362" y="4971"/>
                    <a:pt x="21244" y="5772"/>
                    <a:pt x="21993" y="6681"/>
                  </a:cubicBezTo>
                  <a:cubicBezTo>
                    <a:pt x="22018" y="6706"/>
                    <a:pt x="22046" y="6706"/>
                    <a:pt x="22100" y="6706"/>
                  </a:cubicBezTo>
                  <a:cubicBezTo>
                    <a:pt x="22993" y="7055"/>
                    <a:pt x="23946" y="7378"/>
                    <a:pt x="24868" y="7378"/>
                  </a:cubicBezTo>
                  <a:cubicBezTo>
                    <a:pt x="25571" y="7378"/>
                    <a:pt x="26256" y="7190"/>
                    <a:pt x="26881" y="6681"/>
                  </a:cubicBezTo>
                  <a:cubicBezTo>
                    <a:pt x="27630" y="6065"/>
                    <a:pt x="28378" y="5452"/>
                    <a:pt x="29393" y="5317"/>
                  </a:cubicBezTo>
                  <a:cubicBezTo>
                    <a:pt x="29435" y="5311"/>
                    <a:pt x="29475" y="5309"/>
                    <a:pt x="29515" y="5309"/>
                  </a:cubicBezTo>
                  <a:cubicBezTo>
                    <a:pt x="30441" y="5309"/>
                    <a:pt x="30794" y="6741"/>
                    <a:pt x="29821" y="6894"/>
                  </a:cubicBezTo>
                  <a:cubicBezTo>
                    <a:pt x="28324" y="7080"/>
                    <a:pt x="27523" y="8711"/>
                    <a:pt x="26026" y="8925"/>
                  </a:cubicBezTo>
                  <a:cubicBezTo>
                    <a:pt x="25716" y="8970"/>
                    <a:pt x="25409" y="8991"/>
                    <a:pt x="25104" y="8991"/>
                  </a:cubicBezTo>
                  <a:cubicBezTo>
                    <a:pt x="24516" y="8991"/>
                    <a:pt x="23936" y="8914"/>
                    <a:pt x="23354" y="8791"/>
                  </a:cubicBezTo>
                  <a:lnTo>
                    <a:pt x="23354" y="8791"/>
                  </a:lnTo>
                  <a:cubicBezTo>
                    <a:pt x="24825" y="11623"/>
                    <a:pt x="25225" y="14883"/>
                    <a:pt x="25118" y="18089"/>
                  </a:cubicBezTo>
                  <a:cubicBezTo>
                    <a:pt x="25105" y="18611"/>
                    <a:pt x="24691" y="18871"/>
                    <a:pt x="24283" y="18871"/>
                  </a:cubicBezTo>
                  <a:cubicBezTo>
                    <a:pt x="23876" y="18871"/>
                    <a:pt x="23475" y="18611"/>
                    <a:pt x="23489" y="18089"/>
                  </a:cubicBezTo>
                  <a:cubicBezTo>
                    <a:pt x="23622" y="14669"/>
                    <a:pt x="23168" y="10956"/>
                    <a:pt x="21084" y="8149"/>
                  </a:cubicBezTo>
                  <a:cubicBezTo>
                    <a:pt x="19403" y="5890"/>
                    <a:pt x="16869" y="4381"/>
                    <a:pt x="14069" y="4381"/>
                  </a:cubicBezTo>
                  <a:cubicBezTo>
                    <a:pt x="14020" y="4381"/>
                    <a:pt x="13972" y="4382"/>
                    <a:pt x="13923" y="4383"/>
                  </a:cubicBezTo>
                  <a:cubicBezTo>
                    <a:pt x="10582" y="4971"/>
                    <a:pt x="8017" y="7882"/>
                    <a:pt x="8017" y="11409"/>
                  </a:cubicBezTo>
                  <a:cubicBezTo>
                    <a:pt x="8017" y="11783"/>
                    <a:pt x="8045" y="12157"/>
                    <a:pt x="8098" y="12506"/>
                  </a:cubicBezTo>
                  <a:cubicBezTo>
                    <a:pt x="8686" y="13307"/>
                    <a:pt x="9434" y="13974"/>
                    <a:pt x="10289" y="14483"/>
                  </a:cubicBezTo>
                  <a:cubicBezTo>
                    <a:pt x="10315" y="14455"/>
                    <a:pt x="10368" y="14430"/>
                    <a:pt x="10422" y="14430"/>
                  </a:cubicBezTo>
                  <a:cubicBezTo>
                    <a:pt x="12559" y="13788"/>
                    <a:pt x="13389" y="11409"/>
                    <a:pt x="14483" y="9699"/>
                  </a:cubicBezTo>
                  <a:cubicBezTo>
                    <a:pt x="14653" y="9441"/>
                    <a:pt x="14899" y="9334"/>
                    <a:pt x="15146" y="9334"/>
                  </a:cubicBezTo>
                  <a:cubicBezTo>
                    <a:pt x="15719" y="9334"/>
                    <a:pt x="16292" y="9911"/>
                    <a:pt x="15900" y="10528"/>
                  </a:cubicBezTo>
                  <a:cubicBezTo>
                    <a:pt x="14778" y="12211"/>
                    <a:pt x="13923" y="14188"/>
                    <a:pt x="12292" y="15310"/>
                  </a:cubicBezTo>
                  <a:cubicBezTo>
                    <a:pt x="13548" y="15678"/>
                    <a:pt x="15011" y="15983"/>
                    <a:pt x="16416" y="15983"/>
                  </a:cubicBezTo>
                  <a:cubicBezTo>
                    <a:pt x="17255" y="15983"/>
                    <a:pt x="18073" y="15875"/>
                    <a:pt x="18812" y="15605"/>
                  </a:cubicBezTo>
                  <a:cubicBezTo>
                    <a:pt x="18909" y="15571"/>
                    <a:pt x="19001" y="15555"/>
                    <a:pt x="19087" y="15555"/>
                  </a:cubicBezTo>
                  <a:cubicBezTo>
                    <a:pt x="19872" y="15555"/>
                    <a:pt x="20132" y="16868"/>
                    <a:pt x="19239" y="17181"/>
                  </a:cubicBezTo>
                  <a:cubicBezTo>
                    <a:pt x="18366" y="17493"/>
                    <a:pt x="17359" y="17630"/>
                    <a:pt x="16314" y="17630"/>
                  </a:cubicBezTo>
                  <a:cubicBezTo>
                    <a:pt x="14224" y="17630"/>
                    <a:pt x="11981" y="17084"/>
                    <a:pt x="10343" y="16300"/>
                  </a:cubicBezTo>
                  <a:cubicBezTo>
                    <a:pt x="9274" y="15791"/>
                    <a:pt x="8312" y="15124"/>
                    <a:pt x="7536" y="14323"/>
                  </a:cubicBezTo>
                  <a:cubicBezTo>
                    <a:pt x="3983" y="14750"/>
                    <a:pt x="1258" y="17743"/>
                    <a:pt x="1258" y="21402"/>
                  </a:cubicBezTo>
                  <a:cubicBezTo>
                    <a:pt x="1258" y="22659"/>
                    <a:pt x="1579" y="23861"/>
                    <a:pt x="2166" y="24876"/>
                  </a:cubicBezTo>
                  <a:cubicBezTo>
                    <a:pt x="3556" y="24209"/>
                    <a:pt x="5078" y="23807"/>
                    <a:pt x="6655" y="23568"/>
                  </a:cubicBezTo>
                  <a:cubicBezTo>
                    <a:pt x="8011" y="23369"/>
                    <a:pt x="9522" y="23187"/>
                    <a:pt x="11024" y="23187"/>
                  </a:cubicBezTo>
                  <a:cubicBezTo>
                    <a:pt x="12748" y="23187"/>
                    <a:pt x="14457" y="23427"/>
                    <a:pt x="15900" y="24156"/>
                  </a:cubicBezTo>
                  <a:cubicBezTo>
                    <a:pt x="16700" y="24567"/>
                    <a:pt x="16209" y="25645"/>
                    <a:pt x="15464" y="25645"/>
                  </a:cubicBezTo>
                  <a:cubicBezTo>
                    <a:pt x="15338" y="25645"/>
                    <a:pt x="15206" y="25614"/>
                    <a:pt x="15071" y="25545"/>
                  </a:cubicBezTo>
                  <a:cubicBezTo>
                    <a:pt x="13974" y="24997"/>
                    <a:pt x="12799" y="24897"/>
                    <a:pt x="11597" y="24897"/>
                  </a:cubicBezTo>
                  <a:cubicBezTo>
                    <a:pt x="11393" y="24897"/>
                    <a:pt x="11189" y="24900"/>
                    <a:pt x="10984" y="24904"/>
                  </a:cubicBezTo>
                  <a:cubicBezTo>
                    <a:pt x="10368" y="24929"/>
                    <a:pt x="9781" y="24929"/>
                    <a:pt x="9167" y="24957"/>
                  </a:cubicBezTo>
                  <a:cubicBezTo>
                    <a:pt x="8953" y="26479"/>
                    <a:pt x="11170" y="28110"/>
                    <a:pt x="12292" y="28724"/>
                  </a:cubicBezTo>
                  <a:cubicBezTo>
                    <a:pt x="13575" y="29418"/>
                    <a:pt x="14939" y="29607"/>
                    <a:pt x="16328" y="29820"/>
                  </a:cubicBezTo>
                  <a:cubicBezTo>
                    <a:pt x="18438" y="30167"/>
                    <a:pt x="20550" y="30861"/>
                    <a:pt x="21644" y="32839"/>
                  </a:cubicBezTo>
                  <a:cubicBezTo>
                    <a:pt x="21997" y="33469"/>
                    <a:pt x="21436" y="34061"/>
                    <a:pt x="20890" y="34061"/>
                  </a:cubicBezTo>
                  <a:cubicBezTo>
                    <a:pt x="20649" y="34061"/>
                    <a:pt x="20411" y="33946"/>
                    <a:pt x="20255" y="33668"/>
                  </a:cubicBezTo>
                  <a:cubicBezTo>
                    <a:pt x="19534" y="32332"/>
                    <a:pt x="18252" y="31823"/>
                    <a:pt x="16862" y="31530"/>
                  </a:cubicBezTo>
                  <a:lnTo>
                    <a:pt x="16862" y="31530"/>
                  </a:lnTo>
                  <a:cubicBezTo>
                    <a:pt x="16969" y="33052"/>
                    <a:pt x="17048" y="34709"/>
                    <a:pt x="16488" y="36152"/>
                  </a:cubicBezTo>
                  <a:cubicBezTo>
                    <a:pt x="15954" y="37541"/>
                    <a:pt x="14778" y="38852"/>
                    <a:pt x="14725" y="40374"/>
                  </a:cubicBezTo>
                  <a:cubicBezTo>
                    <a:pt x="14711" y="40895"/>
                    <a:pt x="14297" y="41156"/>
                    <a:pt x="13893" y="41156"/>
                  </a:cubicBezTo>
                  <a:cubicBezTo>
                    <a:pt x="13489" y="41156"/>
                    <a:pt x="13095" y="40895"/>
                    <a:pt x="13122" y="40374"/>
                  </a:cubicBezTo>
                  <a:cubicBezTo>
                    <a:pt x="13147" y="38798"/>
                    <a:pt x="14030" y="37702"/>
                    <a:pt x="14671" y="36312"/>
                  </a:cubicBezTo>
                  <a:cubicBezTo>
                    <a:pt x="15420" y="34709"/>
                    <a:pt x="15338" y="32973"/>
                    <a:pt x="15206" y="31235"/>
                  </a:cubicBezTo>
                  <a:cubicBezTo>
                    <a:pt x="14030" y="31075"/>
                    <a:pt x="12827" y="30889"/>
                    <a:pt x="11892" y="30355"/>
                  </a:cubicBezTo>
                  <a:cubicBezTo>
                    <a:pt x="9969" y="29286"/>
                    <a:pt x="7536" y="27441"/>
                    <a:pt x="7536" y="25090"/>
                  </a:cubicBezTo>
                  <a:cubicBezTo>
                    <a:pt x="7215" y="25118"/>
                    <a:pt x="6895" y="25143"/>
                    <a:pt x="6574" y="25224"/>
                  </a:cubicBezTo>
                  <a:cubicBezTo>
                    <a:pt x="4811" y="25517"/>
                    <a:pt x="3128" y="26052"/>
                    <a:pt x="1685" y="27041"/>
                  </a:cubicBezTo>
                  <a:cubicBezTo>
                    <a:pt x="642" y="28296"/>
                    <a:pt x="1" y="29899"/>
                    <a:pt x="1" y="31663"/>
                  </a:cubicBezTo>
                  <a:cubicBezTo>
                    <a:pt x="1" y="34202"/>
                    <a:pt x="1337" y="36447"/>
                    <a:pt x="3342" y="37702"/>
                  </a:cubicBezTo>
                  <a:cubicBezTo>
                    <a:pt x="4838" y="36019"/>
                    <a:pt x="6976" y="34737"/>
                    <a:pt x="8793" y="34096"/>
                  </a:cubicBezTo>
                  <a:cubicBezTo>
                    <a:pt x="8890" y="34061"/>
                    <a:pt x="8982" y="34046"/>
                    <a:pt x="9068" y="34046"/>
                  </a:cubicBezTo>
                  <a:cubicBezTo>
                    <a:pt x="9851" y="34046"/>
                    <a:pt x="10113" y="35356"/>
                    <a:pt x="9246" y="35645"/>
                  </a:cubicBezTo>
                  <a:cubicBezTo>
                    <a:pt x="7429" y="36287"/>
                    <a:pt x="4999" y="37836"/>
                    <a:pt x="3795" y="39760"/>
                  </a:cubicBezTo>
                  <a:cubicBezTo>
                    <a:pt x="3663" y="40348"/>
                    <a:pt x="3556" y="40962"/>
                    <a:pt x="3556" y="41603"/>
                  </a:cubicBezTo>
                  <a:cubicBezTo>
                    <a:pt x="3556" y="43234"/>
                    <a:pt x="4116" y="44730"/>
                    <a:pt x="5052" y="45959"/>
                  </a:cubicBezTo>
                  <a:cubicBezTo>
                    <a:pt x="6977" y="46916"/>
                    <a:pt x="9062" y="47495"/>
                    <a:pt x="11120" y="47495"/>
                  </a:cubicBezTo>
                  <a:cubicBezTo>
                    <a:pt x="13204" y="47495"/>
                    <a:pt x="15261" y="46902"/>
                    <a:pt x="17102" y="45504"/>
                  </a:cubicBezTo>
                  <a:cubicBezTo>
                    <a:pt x="17251" y="45389"/>
                    <a:pt x="17400" y="45339"/>
                    <a:pt x="17538" y="45339"/>
                  </a:cubicBezTo>
                  <a:cubicBezTo>
                    <a:pt x="18168" y="45339"/>
                    <a:pt x="18588" y="46368"/>
                    <a:pt x="17931" y="46893"/>
                  </a:cubicBezTo>
                  <a:cubicBezTo>
                    <a:pt x="15889" y="48460"/>
                    <a:pt x="13558" y="49120"/>
                    <a:pt x="11199" y="49120"/>
                  </a:cubicBezTo>
                  <a:cubicBezTo>
                    <a:pt x="10780" y="49120"/>
                    <a:pt x="10360" y="49099"/>
                    <a:pt x="9941" y="49059"/>
                  </a:cubicBezTo>
                  <a:cubicBezTo>
                    <a:pt x="9834" y="49540"/>
                    <a:pt x="9781" y="50046"/>
                    <a:pt x="9781" y="50555"/>
                  </a:cubicBezTo>
                  <a:cubicBezTo>
                    <a:pt x="9781" y="54482"/>
                    <a:pt x="12987" y="57688"/>
                    <a:pt x="16916" y="57688"/>
                  </a:cubicBezTo>
                  <a:cubicBezTo>
                    <a:pt x="17397" y="57688"/>
                    <a:pt x="17878" y="57635"/>
                    <a:pt x="18331" y="57528"/>
                  </a:cubicBezTo>
                  <a:cubicBezTo>
                    <a:pt x="18598" y="54642"/>
                    <a:pt x="19934" y="51945"/>
                    <a:pt x="22260" y="50046"/>
                  </a:cubicBezTo>
                  <a:cubicBezTo>
                    <a:pt x="22430" y="49905"/>
                    <a:pt x="22616" y="49845"/>
                    <a:pt x="22795" y="49845"/>
                  </a:cubicBezTo>
                  <a:cubicBezTo>
                    <a:pt x="23460" y="49845"/>
                    <a:pt x="24034" y="50669"/>
                    <a:pt x="23382" y="51196"/>
                  </a:cubicBezTo>
                  <a:cubicBezTo>
                    <a:pt x="21779" y="52505"/>
                    <a:pt x="20682" y="54268"/>
                    <a:pt x="20176" y="56192"/>
                  </a:cubicBezTo>
                  <a:cubicBezTo>
                    <a:pt x="21154" y="55996"/>
                    <a:pt x="22161" y="55873"/>
                    <a:pt x="23155" y="55873"/>
                  </a:cubicBezTo>
                  <a:cubicBezTo>
                    <a:pt x="23518" y="55873"/>
                    <a:pt x="23880" y="55889"/>
                    <a:pt x="24237" y="55925"/>
                  </a:cubicBezTo>
                  <a:cubicBezTo>
                    <a:pt x="25574" y="56066"/>
                    <a:pt x="27139" y="56743"/>
                    <a:pt x="28514" y="56743"/>
                  </a:cubicBezTo>
                  <a:cubicBezTo>
                    <a:pt x="28704" y="56743"/>
                    <a:pt x="28891" y="56730"/>
                    <a:pt x="29072" y="56701"/>
                  </a:cubicBezTo>
                  <a:cubicBezTo>
                    <a:pt x="29124" y="56693"/>
                    <a:pt x="29173" y="56689"/>
                    <a:pt x="29221" y="56689"/>
                  </a:cubicBezTo>
                  <a:cubicBezTo>
                    <a:pt x="30154" y="56689"/>
                    <a:pt x="30492" y="58098"/>
                    <a:pt x="29500" y="58251"/>
                  </a:cubicBezTo>
                  <a:cubicBezTo>
                    <a:pt x="29246" y="58293"/>
                    <a:pt x="28999" y="58311"/>
                    <a:pt x="28758" y="58311"/>
                  </a:cubicBezTo>
                  <a:cubicBezTo>
                    <a:pt x="27627" y="58311"/>
                    <a:pt x="26606" y="57913"/>
                    <a:pt x="25438" y="57716"/>
                  </a:cubicBezTo>
                  <a:cubicBezTo>
                    <a:pt x="24659" y="57586"/>
                    <a:pt x="23890" y="57518"/>
                    <a:pt x="23124" y="57518"/>
                  </a:cubicBezTo>
                  <a:cubicBezTo>
                    <a:pt x="22158" y="57518"/>
                    <a:pt x="21198" y="57626"/>
                    <a:pt x="20229" y="57849"/>
                  </a:cubicBezTo>
                  <a:cubicBezTo>
                    <a:pt x="20176" y="57863"/>
                    <a:pt x="20122" y="57870"/>
                    <a:pt x="20069" y="57870"/>
                  </a:cubicBezTo>
                  <a:cubicBezTo>
                    <a:pt x="20015" y="57870"/>
                    <a:pt x="19962" y="57863"/>
                    <a:pt x="19908" y="57849"/>
                  </a:cubicBezTo>
                  <a:cubicBezTo>
                    <a:pt x="19881" y="58304"/>
                    <a:pt x="19881" y="58757"/>
                    <a:pt x="19908" y="59212"/>
                  </a:cubicBezTo>
                  <a:cubicBezTo>
                    <a:pt x="21191" y="61215"/>
                    <a:pt x="23408" y="62551"/>
                    <a:pt x="25947" y="62551"/>
                  </a:cubicBezTo>
                  <a:cubicBezTo>
                    <a:pt x="29874" y="62551"/>
                    <a:pt x="33080" y="59345"/>
                    <a:pt x="33080" y="55418"/>
                  </a:cubicBezTo>
                  <a:lnTo>
                    <a:pt x="33080" y="33694"/>
                  </a:lnTo>
                  <a:cubicBezTo>
                    <a:pt x="30116" y="37890"/>
                    <a:pt x="29500" y="43234"/>
                    <a:pt x="29553" y="48336"/>
                  </a:cubicBezTo>
                  <a:cubicBezTo>
                    <a:pt x="29567" y="48858"/>
                    <a:pt x="29166" y="49119"/>
                    <a:pt x="28762" y="49119"/>
                  </a:cubicBezTo>
                  <a:cubicBezTo>
                    <a:pt x="28358" y="49119"/>
                    <a:pt x="27950" y="48858"/>
                    <a:pt x="27950" y="48336"/>
                  </a:cubicBezTo>
                  <a:cubicBezTo>
                    <a:pt x="27897" y="44356"/>
                    <a:pt x="28271" y="40267"/>
                    <a:pt x="29714" y="36607"/>
                  </a:cubicBezTo>
                  <a:cubicBezTo>
                    <a:pt x="28485" y="36419"/>
                    <a:pt x="27337" y="35885"/>
                    <a:pt x="26482" y="34976"/>
                  </a:cubicBezTo>
                  <a:cubicBezTo>
                    <a:pt x="25919" y="34416"/>
                    <a:pt x="25492" y="33801"/>
                    <a:pt x="25199" y="33080"/>
                  </a:cubicBezTo>
                  <a:cubicBezTo>
                    <a:pt x="24932" y="32465"/>
                    <a:pt x="24904" y="31129"/>
                    <a:pt x="24077" y="30943"/>
                  </a:cubicBezTo>
                  <a:cubicBezTo>
                    <a:pt x="23133" y="30744"/>
                    <a:pt x="23436" y="29368"/>
                    <a:pt x="24298" y="29368"/>
                  </a:cubicBezTo>
                  <a:cubicBezTo>
                    <a:pt x="24364" y="29368"/>
                    <a:pt x="24432" y="29376"/>
                    <a:pt x="24504" y="29393"/>
                  </a:cubicBezTo>
                  <a:cubicBezTo>
                    <a:pt x="26240" y="29767"/>
                    <a:pt x="26054" y="31289"/>
                    <a:pt x="26721" y="32571"/>
                  </a:cubicBezTo>
                  <a:cubicBezTo>
                    <a:pt x="27469" y="34014"/>
                    <a:pt x="28780" y="34951"/>
                    <a:pt x="30383" y="35057"/>
                  </a:cubicBezTo>
                  <a:cubicBezTo>
                    <a:pt x="31077" y="33640"/>
                    <a:pt x="31958" y="32332"/>
                    <a:pt x="33080" y="31129"/>
                  </a:cubicBezTo>
                  <a:lnTo>
                    <a:pt x="33080" y="20494"/>
                  </a:lnTo>
                  <a:cubicBezTo>
                    <a:pt x="31612" y="23380"/>
                    <a:pt x="29367" y="25866"/>
                    <a:pt x="26507" y="27576"/>
                  </a:cubicBezTo>
                  <a:cubicBezTo>
                    <a:pt x="26367" y="27658"/>
                    <a:pt x="26229" y="27694"/>
                    <a:pt x="26099" y="27694"/>
                  </a:cubicBezTo>
                  <a:cubicBezTo>
                    <a:pt x="25385" y="27694"/>
                    <a:pt x="24912" y="26611"/>
                    <a:pt x="25680" y="26159"/>
                  </a:cubicBezTo>
                  <a:cubicBezTo>
                    <a:pt x="27362" y="25171"/>
                    <a:pt x="28833" y="23861"/>
                    <a:pt x="30009" y="22311"/>
                  </a:cubicBezTo>
                  <a:lnTo>
                    <a:pt x="30009" y="22311"/>
                  </a:lnTo>
                  <a:cubicBezTo>
                    <a:pt x="28894" y="22868"/>
                    <a:pt x="27643" y="23168"/>
                    <a:pt x="26349" y="23168"/>
                  </a:cubicBezTo>
                  <a:cubicBezTo>
                    <a:pt x="26030" y="23168"/>
                    <a:pt x="25708" y="23150"/>
                    <a:pt x="25385" y="23113"/>
                  </a:cubicBezTo>
                  <a:cubicBezTo>
                    <a:pt x="24409" y="23010"/>
                    <a:pt x="24348" y="21502"/>
                    <a:pt x="25268" y="21502"/>
                  </a:cubicBezTo>
                  <a:cubicBezTo>
                    <a:pt x="25305" y="21502"/>
                    <a:pt x="25344" y="21504"/>
                    <a:pt x="25385" y="21509"/>
                  </a:cubicBezTo>
                  <a:cubicBezTo>
                    <a:pt x="25673" y="21542"/>
                    <a:pt x="25961" y="21558"/>
                    <a:pt x="26246" y="21558"/>
                  </a:cubicBezTo>
                  <a:cubicBezTo>
                    <a:pt x="28524" y="21558"/>
                    <a:pt x="30659" y="20521"/>
                    <a:pt x="32012" y="18598"/>
                  </a:cubicBezTo>
                  <a:cubicBezTo>
                    <a:pt x="32065" y="18491"/>
                    <a:pt x="32172" y="18410"/>
                    <a:pt x="32253" y="18356"/>
                  </a:cubicBezTo>
                  <a:cubicBezTo>
                    <a:pt x="32627" y="17369"/>
                    <a:pt x="32894" y="16353"/>
                    <a:pt x="33080" y="15310"/>
                  </a:cubicBezTo>
                  <a:lnTo>
                    <a:pt x="33080" y="7134"/>
                  </a:lnTo>
                  <a:cubicBezTo>
                    <a:pt x="33080" y="3207"/>
                    <a:pt x="29874" y="1"/>
                    <a:pt x="2594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4737;p159">
              <a:extLst>
                <a:ext uri="{FF2B5EF4-FFF2-40B4-BE49-F238E27FC236}">
                  <a16:creationId xmlns:a16="http://schemas.microsoft.com/office/drawing/2014/main" id="{042E119B-9577-3292-76DE-A2A10A26AD5B}"/>
                </a:ext>
              </a:extLst>
            </p:cNvPr>
            <p:cNvSpPr/>
            <p:nvPr/>
          </p:nvSpPr>
          <p:spPr>
            <a:xfrm>
              <a:off x="6018721" y="3308700"/>
              <a:ext cx="530867" cy="1003803"/>
            </a:xfrm>
            <a:custGeom>
              <a:avLst/>
              <a:gdLst/>
              <a:ahLst/>
              <a:cxnLst/>
              <a:rect l="l" t="t" r="r" b="b"/>
              <a:pathLst>
                <a:path w="33081" h="62552" extrusionOk="0">
                  <a:moveTo>
                    <a:pt x="7134" y="1"/>
                  </a:moveTo>
                  <a:cubicBezTo>
                    <a:pt x="3207" y="1"/>
                    <a:pt x="1" y="3207"/>
                    <a:pt x="1" y="7134"/>
                  </a:cubicBezTo>
                  <a:lnTo>
                    <a:pt x="1" y="28003"/>
                  </a:lnTo>
                  <a:cubicBezTo>
                    <a:pt x="2797" y="25468"/>
                    <a:pt x="6427" y="24063"/>
                    <a:pt x="10189" y="24063"/>
                  </a:cubicBezTo>
                  <a:cubicBezTo>
                    <a:pt x="11819" y="24063"/>
                    <a:pt x="13474" y="24327"/>
                    <a:pt x="15097" y="24876"/>
                  </a:cubicBezTo>
                  <a:cubicBezTo>
                    <a:pt x="15989" y="25165"/>
                    <a:pt x="15729" y="26476"/>
                    <a:pt x="14944" y="26476"/>
                  </a:cubicBezTo>
                  <a:cubicBezTo>
                    <a:pt x="14859" y="26476"/>
                    <a:pt x="14767" y="26460"/>
                    <a:pt x="14669" y="26426"/>
                  </a:cubicBezTo>
                  <a:cubicBezTo>
                    <a:pt x="13189" y="25928"/>
                    <a:pt x="11681" y="25688"/>
                    <a:pt x="10198" y="25688"/>
                  </a:cubicBezTo>
                  <a:cubicBezTo>
                    <a:pt x="8736" y="25688"/>
                    <a:pt x="7298" y="25921"/>
                    <a:pt x="5933" y="26372"/>
                  </a:cubicBezTo>
                  <a:cubicBezTo>
                    <a:pt x="6813" y="29205"/>
                    <a:pt x="9834" y="30355"/>
                    <a:pt x="12292" y="31584"/>
                  </a:cubicBezTo>
                  <a:cubicBezTo>
                    <a:pt x="14295" y="32599"/>
                    <a:pt x="16247" y="34068"/>
                    <a:pt x="16165" y="36554"/>
                  </a:cubicBezTo>
                  <a:cubicBezTo>
                    <a:pt x="16139" y="37074"/>
                    <a:pt x="15718" y="37335"/>
                    <a:pt x="15311" y="37335"/>
                  </a:cubicBezTo>
                  <a:cubicBezTo>
                    <a:pt x="14904" y="37335"/>
                    <a:pt x="14510" y="37074"/>
                    <a:pt x="14537" y="36554"/>
                  </a:cubicBezTo>
                  <a:cubicBezTo>
                    <a:pt x="14643" y="33775"/>
                    <a:pt x="10956" y="32760"/>
                    <a:pt x="8712" y="31610"/>
                  </a:cubicBezTo>
                  <a:cubicBezTo>
                    <a:pt x="8149" y="33294"/>
                    <a:pt x="8043" y="35004"/>
                    <a:pt x="8444" y="36740"/>
                  </a:cubicBezTo>
                  <a:cubicBezTo>
                    <a:pt x="8590" y="37356"/>
                    <a:pt x="8076" y="37766"/>
                    <a:pt x="7596" y="37766"/>
                  </a:cubicBezTo>
                  <a:cubicBezTo>
                    <a:pt x="7285" y="37766"/>
                    <a:pt x="6989" y="37594"/>
                    <a:pt x="6895" y="37195"/>
                  </a:cubicBezTo>
                  <a:cubicBezTo>
                    <a:pt x="6414" y="35137"/>
                    <a:pt x="6493" y="33080"/>
                    <a:pt x="7187" y="31075"/>
                  </a:cubicBezTo>
                  <a:cubicBezTo>
                    <a:pt x="7241" y="30943"/>
                    <a:pt x="7294" y="30836"/>
                    <a:pt x="7376" y="30754"/>
                  </a:cubicBezTo>
                  <a:cubicBezTo>
                    <a:pt x="6040" y="29793"/>
                    <a:pt x="4943" y="28563"/>
                    <a:pt x="4409" y="26960"/>
                  </a:cubicBezTo>
                  <a:cubicBezTo>
                    <a:pt x="2752" y="27762"/>
                    <a:pt x="1256" y="28858"/>
                    <a:pt x="1" y="30301"/>
                  </a:cubicBezTo>
                  <a:lnTo>
                    <a:pt x="1" y="35913"/>
                  </a:lnTo>
                  <a:cubicBezTo>
                    <a:pt x="1839" y="40214"/>
                    <a:pt x="6142" y="43108"/>
                    <a:pt x="11005" y="43108"/>
                  </a:cubicBezTo>
                  <a:cubicBezTo>
                    <a:pt x="11157" y="43108"/>
                    <a:pt x="11310" y="43105"/>
                    <a:pt x="11463" y="43099"/>
                  </a:cubicBezTo>
                  <a:cubicBezTo>
                    <a:pt x="11471" y="43099"/>
                    <a:pt x="11479" y="43099"/>
                    <a:pt x="11487" y="43099"/>
                  </a:cubicBezTo>
                  <a:cubicBezTo>
                    <a:pt x="12506" y="43099"/>
                    <a:pt x="12498" y="44703"/>
                    <a:pt x="11463" y="44730"/>
                  </a:cubicBezTo>
                  <a:cubicBezTo>
                    <a:pt x="11296" y="44736"/>
                    <a:pt x="11131" y="44739"/>
                    <a:pt x="10965" y="44739"/>
                  </a:cubicBezTo>
                  <a:cubicBezTo>
                    <a:pt x="9038" y="44739"/>
                    <a:pt x="7204" y="44319"/>
                    <a:pt x="5531" y="43580"/>
                  </a:cubicBezTo>
                  <a:lnTo>
                    <a:pt x="5531" y="43580"/>
                  </a:lnTo>
                  <a:cubicBezTo>
                    <a:pt x="5612" y="45265"/>
                    <a:pt x="5238" y="46868"/>
                    <a:pt x="4355" y="48336"/>
                  </a:cubicBezTo>
                  <a:cubicBezTo>
                    <a:pt x="4184" y="48606"/>
                    <a:pt x="3935" y="48719"/>
                    <a:pt x="3687" y="48719"/>
                  </a:cubicBezTo>
                  <a:cubicBezTo>
                    <a:pt x="3125" y="48719"/>
                    <a:pt x="2569" y="48140"/>
                    <a:pt x="2940" y="47509"/>
                  </a:cubicBezTo>
                  <a:cubicBezTo>
                    <a:pt x="3742" y="46173"/>
                    <a:pt x="4116" y="44677"/>
                    <a:pt x="3902" y="43127"/>
                  </a:cubicBezTo>
                  <a:cubicBezTo>
                    <a:pt x="3874" y="42992"/>
                    <a:pt x="3874" y="42860"/>
                    <a:pt x="3928" y="42753"/>
                  </a:cubicBezTo>
                  <a:cubicBezTo>
                    <a:pt x="2378" y="41817"/>
                    <a:pt x="1070" y="40562"/>
                    <a:pt x="1" y="39119"/>
                  </a:cubicBezTo>
                  <a:lnTo>
                    <a:pt x="1" y="55418"/>
                  </a:lnTo>
                  <a:cubicBezTo>
                    <a:pt x="1" y="59345"/>
                    <a:pt x="3207" y="62551"/>
                    <a:pt x="7134" y="62551"/>
                  </a:cubicBezTo>
                  <a:cubicBezTo>
                    <a:pt x="9834" y="62551"/>
                    <a:pt x="12185" y="61055"/>
                    <a:pt x="13387" y="58838"/>
                  </a:cubicBezTo>
                  <a:cubicBezTo>
                    <a:pt x="10340" y="57795"/>
                    <a:pt x="7429" y="55311"/>
                    <a:pt x="6948" y="52291"/>
                  </a:cubicBezTo>
                  <a:cubicBezTo>
                    <a:pt x="6852" y="51681"/>
                    <a:pt x="7382" y="51283"/>
                    <a:pt x="7856" y="51283"/>
                  </a:cubicBezTo>
                  <a:cubicBezTo>
                    <a:pt x="8170" y="51283"/>
                    <a:pt x="8460" y="51458"/>
                    <a:pt x="8523" y="51863"/>
                  </a:cubicBezTo>
                  <a:cubicBezTo>
                    <a:pt x="8951" y="54724"/>
                    <a:pt x="12132" y="57047"/>
                    <a:pt x="15043" y="57609"/>
                  </a:cubicBezTo>
                  <a:cubicBezTo>
                    <a:pt x="15417" y="57663"/>
                    <a:pt x="15791" y="57688"/>
                    <a:pt x="16165" y="57688"/>
                  </a:cubicBezTo>
                  <a:cubicBezTo>
                    <a:pt x="20094" y="57688"/>
                    <a:pt x="23273" y="54482"/>
                    <a:pt x="23273" y="50555"/>
                  </a:cubicBezTo>
                  <a:lnTo>
                    <a:pt x="23273" y="50100"/>
                  </a:lnTo>
                  <a:cubicBezTo>
                    <a:pt x="22392" y="49914"/>
                    <a:pt x="21591" y="49565"/>
                    <a:pt x="20868" y="49112"/>
                  </a:cubicBezTo>
                  <a:cubicBezTo>
                    <a:pt x="19400" y="51624"/>
                    <a:pt x="16674" y="52718"/>
                    <a:pt x="13735" y="52825"/>
                  </a:cubicBezTo>
                  <a:cubicBezTo>
                    <a:pt x="13718" y="52826"/>
                    <a:pt x="13702" y="52827"/>
                    <a:pt x="13685" y="52827"/>
                  </a:cubicBezTo>
                  <a:cubicBezTo>
                    <a:pt x="12692" y="52827"/>
                    <a:pt x="12709" y="51249"/>
                    <a:pt x="13735" y="51222"/>
                  </a:cubicBezTo>
                  <a:cubicBezTo>
                    <a:pt x="16059" y="51115"/>
                    <a:pt x="18491" y="50314"/>
                    <a:pt x="19586" y="48123"/>
                  </a:cubicBezTo>
                  <a:cubicBezTo>
                    <a:pt x="18410" y="47054"/>
                    <a:pt x="17476" y="45639"/>
                    <a:pt x="16807" y="44142"/>
                  </a:cubicBezTo>
                  <a:cubicBezTo>
                    <a:pt x="16514" y="43483"/>
                    <a:pt x="17075" y="42885"/>
                    <a:pt x="17594" y="42885"/>
                  </a:cubicBezTo>
                  <a:cubicBezTo>
                    <a:pt x="17833" y="42885"/>
                    <a:pt x="18062" y="43011"/>
                    <a:pt x="18196" y="43313"/>
                  </a:cubicBezTo>
                  <a:cubicBezTo>
                    <a:pt x="19318" y="45825"/>
                    <a:pt x="21163" y="48150"/>
                    <a:pt x="23914" y="48550"/>
                  </a:cubicBezTo>
                  <a:cubicBezTo>
                    <a:pt x="27121" y="47855"/>
                    <a:pt x="29500" y="44997"/>
                    <a:pt x="29500" y="41603"/>
                  </a:cubicBezTo>
                  <a:cubicBezTo>
                    <a:pt x="29500" y="40374"/>
                    <a:pt x="29205" y="39251"/>
                    <a:pt x="28670" y="38236"/>
                  </a:cubicBezTo>
                  <a:lnTo>
                    <a:pt x="28698" y="38236"/>
                  </a:lnTo>
                  <a:cubicBezTo>
                    <a:pt x="27708" y="37035"/>
                    <a:pt x="25866" y="36099"/>
                    <a:pt x="24690" y="36019"/>
                  </a:cubicBezTo>
                  <a:cubicBezTo>
                    <a:pt x="23664" y="35992"/>
                    <a:pt x="23647" y="34415"/>
                    <a:pt x="24641" y="34415"/>
                  </a:cubicBezTo>
                  <a:cubicBezTo>
                    <a:pt x="24657" y="34415"/>
                    <a:pt x="24673" y="34415"/>
                    <a:pt x="24690" y="34416"/>
                  </a:cubicBezTo>
                  <a:cubicBezTo>
                    <a:pt x="26372" y="34495"/>
                    <a:pt x="27736" y="35325"/>
                    <a:pt x="28965" y="36366"/>
                  </a:cubicBezTo>
                  <a:cubicBezTo>
                    <a:pt x="29365" y="36714"/>
                    <a:pt x="29739" y="37088"/>
                    <a:pt x="30060" y="37462"/>
                  </a:cubicBezTo>
                  <a:cubicBezTo>
                    <a:pt x="31877" y="36180"/>
                    <a:pt x="33080" y="34068"/>
                    <a:pt x="33080" y="31663"/>
                  </a:cubicBezTo>
                  <a:cubicBezTo>
                    <a:pt x="33080" y="29739"/>
                    <a:pt x="32332" y="28003"/>
                    <a:pt x="31103" y="26746"/>
                  </a:cubicBezTo>
                  <a:cubicBezTo>
                    <a:pt x="28600" y="29423"/>
                    <a:pt x="24924" y="30925"/>
                    <a:pt x="21111" y="30925"/>
                  </a:cubicBezTo>
                  <a:cubicBezTo>
                    <a:pt x="20773" y="30925"/>
                    <a:pt x="20434" y="30913"/>
                    <a:pt x="20094" y="30889"/>
                  </a:cubicBezTo>
                  <a:cubicBezTo>
                    <a:pt x="19076" y="30810"/>
                    <a:pt x="19052" y="29255"/>
                    <a:pt x="20022" y="29255"/>
                  </a:cubicBezTo>
                  <a:cubicBezTo>
                    <a:pt x="20046" y="29255"/>
                    <a:pt x="20070" y="29256"/>
                    <a:pt x="20094" y="29258"/>
                  </a:cubicBezTo>
                  <a:cubicBezTo>
                    <a:pt x="20448" y="29287"/>
                    <a:pt x="20800" y="29301"/>
                    <a:pt x="21151" y="29301"/>
                  </a:cubicBezTo>
                  <a:cubicBezTo>
                    <a:pt x="22762" y="29301"/>
                    <a:pt x="24336" y="29001"/>
                    <a:pt x="25785" y="28431"/>
                  </a:cubicBezTo>
                  <a:cubicBezTo>
                    <a:pt x="24423" y="27548"/>
                    <a:pt x="23540" y="26186"/>
                    <a:pt x="22578" y="24797"/>
                  </a:cubicBezTo>
                  <a:cubicBezTo>
                    <a:pt x="21056" y="22578"/>
                    <a:pt x="18972" y="21163"/>
                    <a:pt x="16193" y="21135"/>
                  </a:cubicBezTo>
                  <a:cubicBezTo>
                    <a:pt x="15150" y="21110"/>
                    <a:pt x="15150" y="19506"/>
                    <a:pt x="16193" y="19506"/>
                  </a:cubicBezTo>
                  <a:cubicBezTo>
                    <a:pt x="18356" y="19532"/>
                    <a:pt x="20548" y="20255"/>
                    <a:pt x="22151" y="21751"/>
                  </a:cubicBezTo>
                  <a:cubicBezTo>
                    <a:pt x="23968" y="23487"/>
                    <a:pt x="24876" y="26507"/>
                    <a:pt x="27334" y="27441"/>
                  </a:cubicBezTo>
                  <a:cubicBezTo>
                    <a:pt x="27416" y="27469"/>
                    <a:pt x="27495" y="27495"/>
                    <a:pt x="27548" y="27548"/>
                  </a:cubicBezTo>
                  <a:cubicBezTo>
                    <a:pt x="29258" y="26533"/>
                    <a:pt x="30648" y="25064"/>
                    <a:pt x="31584" y="23247"/>
                  </a:cubicBezTo>
                  <a:cubicBezTo>
                    <a:pt x="31744" y="22659"/>
                    <a:pt x="31823" y="22044"/>
                    <a:pt x="31823" y="21402"/>
                  </a:cubicBezTo>
                  <a:cubicBezTo>
                    <a:pt x="31823" y="18356"/>
                    <a:pt x="29900" y="15738"/>
                    <a:pt x="27202" y="14722"/>
                  </a:cubicBezTo>
                  <a:cubicBezTo>
                    <a:pt x="26568" y="14664"/>
                    <a:pt x="25903" y="14581"/>
                    <a:pt x="25245" y="14581"/>
                  </a:cubicBezTo>
                  <a:cubicBezTo>
                    <a:pt x="24709" y="14581"/>
                    <a:pt x="24179" y="14636"/>
                    <a:pt x="23675" y="14804"/>
                  </a:cubicBezTo>
                  <a:cubicBezTo>
                    <a:pt x="22739" y="15096"/>
                    <a:pt x="21911" y="15577"/>
                    <a:pt x="21082" y="16058"/>
                  </a:cubicBezTo>
                  <a:cubicBezTo>
                    <a:pt x="20936" y="16149"/>
                    <a:pt x="20793" y="16188"/>
                    <a:pt x="20659" y="16188"/>
                  </a:cubicBezTo>
                  <a:cubicBezTo>
                    <a:pt x="19959" y="16188"/>
                    <a:pt x="19514" y="15117"/>
                    <a:pt x="20255" y="14669"/>
                  </a:cubicBezTo>
                  <a:cubicBezTo>
                    <a:pt x="21296" y="14055"/>
                    <a:pt x="22446" y="13333"/>
                    <a:pt x="23675" y="13147"/>
                  </a:cubicBezTo>
                  <a:cubicBezTo>
                    <a:pt x="24075" y="13066"/>
                    <a:pt x="24476" y="13040"/>
                    <a:pt x="24876" y="13012"/>
                  </a:cubicBezTo>
                  <a:cubicBezTo>
                    <a:pt x="24983" y="12506"/>
                    <a:pt x="25064" y="11943"/>
                    <a:pt x="25064" y="11409"/>
                  </a:cubicBezTo>
                  <a:cubicBezTo>
                    <a:pt x="25064" y="7455"/>
                    <a:pt x="21858" y="4276"/>
                    <a:pt x="17929" y="4276"/>
                  </a:cubicBezTo>
                  <a:cubicBezTo>
                    <a:pt x="16860" y="4276"/>
                    <a:pt x="15873" y="4490"/>
                    <a:pt x="14990" y="4889"/>
                  </a:cubicBezTo>
                  <a:cubicBezTo>
                    <a:pt x="14964" y="6974"/>
                    <a:pt x="14081" y="8979"/>
                    <a:pt x="12531" y="10528"/>
                  </a:cubicBezTo>
                  <a:cubicBezTo>
                    <a:pt x="11170" y="11864"/>
                    <a:pt x="9753" y="13119"/>
                    <a:pt x="8363" y="14402"/>
                  </a:cubicBezTo>
                  <a:cubicBezTo>
                    <a:pt x="7668" y="15043"/>
                    <a:pt x="6813" y="15684"/>
                    <a:pt x="6414" y="16539"/>
                  </a:cubicBezTo>
                  <a:cubicBezTo>
                    <a:pt x="5986" y="17422"/>
                    <a:pt x="5879" y="18331"/>
                    <a:pt x="5826" y="19265"/>
                  </a:cubicBezTo>
                  <a:cubicBezTo>
                    <a:pt x="5785" y="19786"/>
                    <a:pt x="5358" y="20047"/>
                    <a:pt x="4950" y="20047"/>
                  </a:cubicBezTo>
                  <a:cubicBezTo>
                    <a:pt x="4543" y="20047"/>
                    <a:pt x="4155" y="19786"/>
                    <a:pt x="4195" y="19265"/>
                  </a:cubicBezTo>
                  <a:cubicBezTo>
                    <a:pt x="4302" y="17715"/>
                    <a:pt x="4543" y="16300"/>
                    <a:pt x="5477" y="15017"/>
                  </a:cubicBezTo>
                  <a:cubicBezTo>
                    <a:pt x="6493" y="13654"/>
                    <a:pt x="7963" y="12585"/>
                    <a:pt x="9193" y="11437"/>
                  </a:cubicBezTo>
                  <a:cubicBezTo>
                    <a:pt x="9646" y="11009"/>
                    <a:pt x="10127" y="10607"/>
                    <a:pt x="10608" y="10154"/>
                  </a:cubicBezTo>
                  <a:cubicBezTo>
                    <a:pt x="9838" y="9922"/>
                    <a:pt x="9018" y="9717"/>
                    <a:pt x="8252" y="9717"/>
                  </a:cubicBezTo>
                  <a:cubicBezTo>
                    <a:pt x="7344" y="9717"/>
                    <a:pt x="6513" y="10005"/>
                    <a:pt x="5933" y="10875"/>
                  </a:cubicBezTo>
                  <a:cubicBezTo>
                    <a:pt x="5763" y="11132"/>
                    <a:pt x="5517" y="11240"/>
                    <a:pt x="5270" y="11240"/>
                  </a:cubicBezTo>
                  <a:cubicBezTo>
                    <a:pt x="4700" y="11240"/>
                    <a:pt x="4133" y="10663"/>
                    <a:pt x="4543" y="10047"/>
                  </a:cubicBezTo>
                  <a:cubicBezTo>
                    <a:pt x="5480" y="8619"/>
                    <a:pt x="6784" y="8148"/>
                    <a:pt x="8197" y="8148"/>
                  </a:cubicBezTo>
                  <a:cubicBezTo>
                    <a:pt x="9401" y="8148"/>
                    <a:pt x="10685" y="8490"/>
                    <a:pt x="11890" y="8872"/>
                  </a:cubicBezTo>
                  <a:cubicBezTo>
                    <a:pt x="12264" y="8416"/>
                    <a:pt x="12613" y="7910"/>
                    <a:pt x="12852" y="7375"/>
                  </a:cubicBezTo>
                  <a:cubicBezTo>
                    <a:pt x="13414" y="6065"/>
                    <a:pt x="13493" y="4729"/>
                    <a:pt x="13201" y="3393"/>
                  </a:cubicBezTo>
                  <a:cubicBezTo>
                    <a:pt x="11944" y="1362"/>
                    <a:pt x="9699" y="1"/>
                    <a:pt x="7134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3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11967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42"/>
          <p:cNvSpPr/>
          <p:nvPr/>
        </p:nvSpPr>
        <p:spPr>
          <a:xfrm>
            <a:off x="276151" y="1309026"/>
            <a:ext cx="2299027" cy="1848684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9" name="Google Shape;1109;p42"/>
          <p:cNvSpPr txBox="1">
            <a:spLocks noGrp="1"/>
          </p:cNvSpPr>
          <p:nvPr>
            <p:ph type="title"/>
          </p:nvPr>
        </p:nvSpPr>
        <p:spPr>
          <a:xfrm>
            <a:off x="2102264" y="2501483"/>
            <a:ext cx="45516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Arial Rounded MT Bold" panose="020F0704030504030204" pitchFamily="34" charset="0"/>
              </a:rPr>
              <a:t>Mobile</a:t>
            </a:r>
            <a:r>
              <a:rPr lang="en-US" sz="4400" dirty="0"/>
              <a:t> app</a:t>
            </a:r>
          </a:p>
        </p:txBody>
      </p:sp>
      <p:sp>
        <p:nvSpPr>
          <p:cNvPr id="1111" name="Google Shape;1111;p42"/>
          <p:cNvSpPr txBox="1">
            <a:spLocks noGrp="1"/>
          </p:cNvSpPr>
          <p:nvPr>
            <p:ph type="title" idx="2"/>
          </p:nvPr>
        </p:nvSpPr>
        <p:spPr>
          <a:xfrm>
            <a:off x="660168" y="2323921"/>
            <a:ext cx="1703664" cy="8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  <a:latin typeface="Arial Rounded MT Bold" panose="020F0704030504030204" pitchFamily="34" charset="0"/>
              </a:rPr>
              <a:t>07</a:t>
            </a:r>
            <a:r>
              <a:rPr lang="en" dirty="0">
                <a:solidFill>
                  <a:schemeClr val="tx2"/>
                </a:solidFill>
                <a:latin typeface="Arial Rounded MT Bold" panose="020F0704030504030204" pitchFamily="34" charset="0"/>
              </a:rPr>
              <a:t>.</a:t>
            </a:r>
            <a:endParaRPr dirty="0">
              <a:solidFill>
                <a:schemeClr val="tx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35" name="Google Shape;1799;p42">
            <a:extLst>
              <a:ext uri="{FF2B5EF4-FFF2-40B4-BE49-F238E27FC236}">
                <a16:creationId xmlns:a16="http://schemas.microsoft.com/office/drawing/2014/main" id="{91BDC7E6-30DB-7903-F358-5B6AE03F58A6}"/>
              </a:ext>
            </a:extLst>
          </p:cNvPr>
          <p:cNvSpPr/>
          <p:nvPr/>
        </p:nvSpPr>
        <p:spPr>
          <a:xfrm>
            <a:off x="6114808" y="4131844"/>
            <a:ext cx="2148600" cy="243000"/>
          </a:xfrm>
          <a:prstGeom prst="ellipse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36" name="Google Shape;1802;p42">
            <a:extLst>
              <a:ext uri="{FF2B5EF4-FFF2-40B4-BE49-F238E27FC236}">
                <a16:creationId xmlns:a16="http://schemas.microsoft.com/office/drawing/2014/main" id="{52C42527-ED31-CBB1-01A7-EA129DAC1DB9}"/>
              </a:ext>
            </a:extLst>
          </p:cNvPr>
          <p:cNvSpPr/>
          <p:nvPr/>
        </p:nvSpPr>
        <p:spPr>
          <a:xfrm>
            <a:off x="6375879" y="862107"/>
            <a:ext cx="1626457" cy="3419286"/>
          </a:xfrm>
          <a:custGeom>
            <a:avLst/>
            <a:gdLst/>
            <a:ahLst/>
            <a:cxnLst/>
            <a:rect l="l" t="t" r="r" b="b"/>
            <a:pathLst>
              <a:path w="13970" h="29369" extrusionOk="0">
                <a:moveTo>
                  <a:pt x="9565" y="1"/>
                </a:moveTo>
                <a:cubicBezTo>
                  <a:pt x="9521" y="1"/>
                  <a:pt x="9476" y="2"/>
                  <a:pt x="9430" y="3"/>
                </a:cubicBezTo>
                <a:cubicBezTo>
                  <a:pt x="5196" y="179"/>
                  <a:pt x="0" y="9083"/>
                  <a:pt x="338" y="17350"/>
                </a:cubicBezTo>
                <a:cubicBezTo>
                  <a:pt x="500" y="21247"/>
                  <a:pt x="1410" y="26598"/>
                  <a:pt x="5235" y="28592"/>
                </a:cubicBezTo>
                <a:cubicBezTo>
                  <a:pt x="6169" y="29081"/>
                  <a:pt x="7275" y="29368"/>
                  <a:pt x="8358" y="29368"/>
                </a:cubicBezTo>
                <a:cubicBezTo>
                  <a:pt x="9737" y="29368"/>
                  <a:pt x="11080" y="28902"/>
                  <a:pt x="11989" y="27793"/>
                </a:cubicBezTo>
                <a:cubicBezTo>
                  <a:pt x="12691" y="26942"/>
                  <a:pt x="13093" y="25877"/>
                  <a:pt x="13314" y="24793"/>
                </a:cubicBezTo>
                <a:cubicBezTo>
                  <a:pt x="13970" y="21623"/>
                  <a:pt x="13210" y="18402"/>
                  <a:pt x="13145" y="15213"/>
                </a:cubicBezTo>
                <a:cubicBezTo>
                  <a:pt x="13132" y="14583"/>
                  <a:pt x="13145" y="13953"/>
                  <a:pt x="13171" y="13330"/>
                </a:cubicBezTo>
                <a:cubicBezTo>
                  <a:pt x="13269" y="10830"/>
                  <a:pt x="13561" y="8342"/>
                  <a:pt x="13320" y="5829"/>
                </a:cubicBezTo>
                <a:cubicBezTo>
                  <a:pt x="13103" y="3636"/>
                  <a:pt x="12395" y="1"/>
                  <a:pt x="9565" y="1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37" name="Google Shape;1803;p42">
            <a:extLst>
              <a:ext uri="{FF2B5EF4-FFF2-40B4-BE49-F238E27FC236}">
                <a16:creationId xmlns:a16="http://schemas.microsoft.com/office/drawing/2014/main" id="{F75F5910-E50A-7514-A4B4-FA9DE420B34A}"/>
              </a:ext>
            </a:extLst>
          </p:cNvPr>
          <p:cNvGrpSpPr/>
          <p:nvPr/>
        </p:nvGrpSpPr>
        <p:grpSpPr>
          <a:xfrm>
            <a:off x="6624484" y="1158268"/>
            <a:ext cx="1129246" cy="3119583"/>
            <a:chOff x="3947846" y="1479200"/>
            <a:chExt cx="1177156" cy="3252276"/>
          </a:xfrm>
        </p:grpSpPr>
        <p:sp>
          <p:nvSpPr>
            <p:cNvPr id="1038" name="Google Shape;1804;p42">
              <a:extLst>
                <a:ext uri="{FF2B5EF4-FFF2-40B4-BE49-F238E27FC236}">
                  <a16:creationId xmlns:a16="http://schemas.microsoft.com/office/drawing/2014/main" id="{F84E952E-E8B2-2BFF-5389-82972828664B}"/>
                </a:ext>
              </a:extLst>
            </p:cNvPr>
            <p:cNvSpPr/>
            <p:nvPr/>
          </p:nvSpPr>
          <p:spPr>
            <a:xfrm>
              <a:off x="4201881" y="1574201"/>
              <a:ext cx="425766" cy="413542"/>
            </a:xfrm>
            <a:custGeom>
              <a:avLst/>
              <a:gdLst/>
              <a:ahLst/>
              <a:cxnLst/>
              <a:rect l="l" t="t" r="r" b="b"/>
              <a:pathLst>
                <a:path w="3657" h="3552" extrusionOk="0">
                  <a:moveTo>
                    <a:pt x="1729" y="1"/>
                  </a:moveTo>
                  <a:cubicBezTo>
                    <a:pt x="1411" y="1"/>
                    <a:pt x="1086" y="90"/>
                    <a:pt x="844" y="236"/>
                  </a:cubicBezTo>
                  <a:cubicBezTo>
                    <a:pt x="214" y="619"/>
                    <a:pt x="0" y="1470"/>
                    <a:pt x="494" y="2048"/>
                  </a:cubicBezTo>
                  <a:cubicBezTo>
                    <a:pt x="987" y="2626"/>
                    <a:pt x="1851" y="2710"/>
                    <a:pt x="2345" y="3301"/>
                  </a:cubicBezTo>
                  <a:cubicBezTo>
                    <a:pt x="2446" y="3421"/>
                    <a:pt x="2570" y="3551"/>
                    <a:pt x="2725" y="3551"/>
                  </a:cubicBezTo>
                  <a:cubicBezTo>
                    <a:pt x="2739" y="3551"/>
                    <a:pt x="2753" y="3550"/>
                    <a:pt x="2767" y="3548"/>
                  </a:cubicBezTo>
                  <a:cubicBezTo>
                    <a:pt x="2942" y="3515"/>
                    <a:pt x="3027" y="3347"/>
                    <a:pt x="3091" y="3204"/>
                  </a:cubicBezTo>
                  <a:cubicBezTo>
                    <a:pt x="3293" y="2808"/>
                    <a:pt x="3429" y="2385"/>
                    <a:pt x="3507" y="1944"/>
                  </a:cubicBezTo>
                  <a:cubicBezTo>
                    <a:pt x="3585" y="1528"/>
                    <a:pt x="3657" y="1054"/>
                    <a:pt x="3416" y="677"/>
                  </a:cubicBezTo>
                  <a:cubicBezTo>
                    <a:pt x="3289" y="469"/>
                    <a:pt x="3055" y="332"/>
                    <a:pt x="2822" y="332"/>
                  </a:cubicBezTo>
                  <a:cubicBezTo>
                    <a:pt x="2757" y="332"/>
                    <a:pt x="2693" y="343"/>
                    <a:pt x="2630" y="366"/>
                  </a:cubicBezTo>
                  <a:cubicBezTo>
                    <a:pt x="2417" y="108"/>
                    <a:pt x="2077" y="1"/>
                    <a:pt x="1729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9" name="Google Shape;1805;p42">
              <a:extLst>
                <a:ext uri="{FF2B5EF4-FFF2-40B4-BE49-F238E27FC236}">
                  <a16:creationId xmlns:a16="http://schemas.microsoft.com/office/drawing/2014/main" id="{4356FBEF-B5CF-42AD-2FF2-9A928DC99F19}"/>
                </a:ext>
              </a:extLst>
            </p:cNvPr>
            <p:cNvSpPr/>
            <p:nvPr/>
          </p:nvSpPr>
          <p:spPr>
            <a:xfrm>
              <a:off x="4251710" y="1636371"/>
              <a:ext cx="315395" cy="504819"/>
            </a:xfrm>
            <a:custGeom>
              <a:avLst/>
              <a:gdLst/>
              <a:ahLst/>
              <a:cxnLst/>
              <a:rect l="l" t="t" r="r" b="b"/>
              <a:pathLst>
                <a:path w="2709" h="4336" extrusionOk="0">
                  <a:moveTo>
                    <a:pt x="1374" y="1"/>
                  </a:moveTo>
                  <a:cubicBezTo>
                    <a:pt x="746" y="1"/>
                    <a:pt x="76" y="379"/>
                    <a:pt x="59" y="825"/>
                  </a:cubicBezTo>
                  <a:cubicBezTo>
                    <a:pt x="1" y="2241"/>
                    <a:pt x="280" y="2780"/>
                    <a:pt x="715" y="3053"/>
                  </a:cubicBezTo>
                  <a:cubicBezTo>
                    <a:pt x="1215" y="3365"/>
                    <a:pt x="1494" y="3274"/>
                    <a:pt x="1611" y="4066"/>
                  </a:cubicBezTo>
                  <a:cubicBezTo>
                    <a:pt x="1724" y="4249"/>
                    <a:pt x="1908" y="4336"/>
                    <a:pt x="2090" y="4336"/>
                  </a:cubicBezTo>
                  <a:cubicBezTo>
                    <a:pt x="2327" y="4336"/>
                    <a:pt x="2561" y="4189"/>
                    <a:pt x="2631" y="3917"/>
                  </a:cubicBezTo>
                  <a:cubicBezTo>
                    <a:pt x="2534" y="3287"/>
                    <a:pt x="2560" y="2637"/>
                    <a:pt x="2709" y="2020"/>
                  </a:cubicBezTo>
                  <a:cubicBezTo>
                    <a:pt x="2709" y="2020"/>
                    <a:pt x="2488" y="708"/>
                    <a:pt x="2248" y="384"/>
                  </a:cubicBezTo>
                  <a:cubicBezTo>
                    <a:pt x="2042" y="112"/>
                    <a:pt x="1714" y="1"/>
                    <a:pt x="1374" y="1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0" name="Google Shape;1806;p42">
              <a:extLst>
                <a:ext uri="{FF2B5EF4-FFF2-40B4-BE49-F238E27FC236}">
                  <a16:creationId xmlns:a16="http://schemas.microsoft.com/office/drawing/2014/main" id="{B93777B2-99CD-AD96-735B-28C9173FEB45}"/>
                </a:ext>
              </a:extLst>
            </p:cNvPr>
            <p:cNvSpPr/>
            <p:nvPr/>
          </p:nvSpPr>
          <p:spPr>
            <a:xfrm>
              <a:off x="4234363" y="1650390"/>
              <a:ext cx="343337" cy="184253"/>
            </a:xfrm>
            <a:custGeom>
              <a:avLst/>
              <a:gdLst/>
              <a:ahLst/>
              <a:cxnLst/>
              <a:rect l="l" t="t" r="r" b="b"/>
              <a:pathLst>
                <a:path w="2949" h="1821" extrusionOk="0">
                  <a:moveTo>
                    <a:pt x="1678" y="0"/>
                  </a:moveTo>
                  <a:cubicBezTo>
                    <a:pt x="1098" y="0"/>
                    <a:pt x="472" y="181"/>
                    <a:pt x="293" y="521"/>
                  </a:cubicBezTo>
                  <a:cubicBezTo>
                    <a:pt x="0" y="1080"/>
                    <a:pt x="163" y="1365"/>
                    <a:pt x="163" y="1365"/>
                  </a:cubicBezTo>
                  <a:cubicBezTo>
                    <a:pt x="194" y="1367"/>
                    <a:pt x="226" y="1368"/>
                    <a:pt x="257" y="1368"/>
                  </a:cubicBezTo>
                  <a:cubicBezTo>
                    <a:pt x="1066" y="1368"/>
                    <a:pt x="1741" y="820"/>
                    <a:pt x="1741" y="820"/>
                  </a:cubicBezTo>
                  <a:lnTo>
                    <a:pt x="1741" y="820"/>
                  </a:lnTo>
                  <a:cubicBezTo>
                    <a:pt x="1658" y="919"/>
                    <a:pt x="1739" y="1055"/>
                    <a:pt x="1848" y="1055"/>
                  </a:cubicBezTo>
                  <a:cubicBezTo>
                    <a:pt x="1868" y="1055"/>
                    <a:pt x="1889" y="1051"/>
                    <a:pt x="1910" y="1041"/>
                  </a:cubicBezTo>
                  <a:cubicBezTo>
                    <a:pt x="2059" y="976"/>
                    <a:pt x="2176" y="859"/>
                    <a:pt x="2254" y="716"/>
                  </a:cubicBezTo>
                  <a:cubicBezTo>
                    <a:pt x="2254" y="716"/>
                    <a:pt x="2351" y="1632"/>
                    <a:pt x="2748" y="1820"/>
                  </a:cubicBezTo>
                  <a:lnTo>
                    <a:pt x="2949" y="1606"/>
                  </a:lnTo>
                  <a:cubicBezTo>
                    <a:pt x="2949" y="1606"/>
                    <a:pt x="2825" y="1080"/>
                    <a:pt x="2748" y="664"/>
                  </a:cubicBezTo>
                  <a:cubicBezTo>
                    <a:pt x="2663" y="248"/>
                    <a:pt x="2371" y="28"/>
                    <a:pt x="1767" y="2"/>
                  </a:cubicBezTo>
                  <a:cubicBezTo>
                    <a:pt x="1738" y="1"/>
                    <a:pt x="1708" y="0"/>
                    <a:pt x="1678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1" name="Google Shape;1807;p42">
              <a:extLst>
                <a:ext uri="{FF2B5EF4-FFF2-40B4-BE49-F238E27FC236}">
                  <a16:creationId xmlns:a16="http://schemas.microsoft.com/office/drawing/2014/main" id="{64216328-F315-4CF8-21F8-C7239F84B4DE}"/>
                </a:ext>
              </a:extLst>
            </p:cNvPr>
            <p:cNvSpPr/>
            <p:nvPr/>
          </p:nvSpPr>
          <p:spPr>
            <a:xfrm>
              <a:off x="4396191" y="1839063"/>
              <a:ext cx="24333" cy="25031"/>
            </a:xfrm>
            <a:custGeom>
              <a:avLst/>
              <a:gdLst/>
              <a:ahLst/>
              <a:cxnLst/>
              <a:rect l="l" t="t" r="r" b="b"/>
              <a:pathLst>
                <a:path w="209" h="215" extrusionOk="0">
                  <a:moveTo>
                    <a:pt x="104" y="0"/>
                  </a:moveTo>
                  <a:cubicBezTo>
                    <a:pt x="46" y="0"/>
                    <a:pt x="0" y="52"/>
                    <a:pt x="0" y="110"/>
                  </a:cubicBezTo>
                  <a:cubicBezTo>
                    <a:pt x="0" y="162"/>
                    <a:pt x="46" y="214"/>
                    <a:pt x="104" y="214"/>
                  </a:cubicBezTo>
                  <a:cubicBezTo>
                    <a:pt x="163" y="214"/>
                    <a:pt x="208" y="162"/>
                    <a:pt x="208" y="110"/>
                  </a:cubicBezTo>
                  <a:cubicBezTo>
                    <a:pt x="208" y="52"/>
                    <a:pt x="163" y="0"/>
                    <a:pt x="104" y="0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1808;p42">
              <a:extLst>
                <a:ext uri="{FF2B5EF4-FFF2-40B4-BE49-F238E27FC236}">
                  <a16:creationId xmlns:a16="http://schemas.microsoft.com/office/drawing/2014/main" id="{A6C60173-DA35-1F8A-556F-73E84F446E24}"/>
                </a:ext>
              </a:extLst>
            </p:cNvPr>
            <p:cNvSpPr/>
            <p:nvPr/>
          </p:nvSpPr>
          <p:spPr>
            <a:xfrm>
              <a:off x="4298395" y="1853150"/>
              <a:ext cx="29805" cy="24566"/>
            </a:xfrm>
            <a:custGeom>
              <a:avLst/>
              <a:gdLst/>
              <a:ahLst/>
              <a:cxnLst/>
              <a:rect l="l" t="t" r="r" b="b"/>
              <a:pathLst>
                <a:path w="256" h="211" extrusionOk="0">
                  <a:moveTo>
                    <a:pt x="151" y="0"/>
                  </a:moveTo>
                  <a:cubicBezTo>
                    <a:pt x="145" y="0"/>
                    <a:pt x="138" y="1"/>
                    <a:pt x="132" y="2"/>
                  </a:cubicBezTo>
                  <a:cubicBezTo>
                    <a:pt x="0" y="28"/>
                    <a:pt x="26" y="211"/>
                    <a:pt x="146" y="211"/>
                  </a:cubicBezTo>
                  <a:cubicBezTo>
                    <a:pt x="150" y="211"/>
                    <a:pt x="154" y="211"/>
                    <a:pt x="158" y="210"/>
                  </a:cubicBezTo>
                  <a:cubicBezTo>
                    <a:pt x="217" y="197"/>
                    <a:pt x="256" y="145"/>
                    <a:pt x="249" y="87"/>
                  </a:cubicBezTo>
                  <a:cubicBezTo>
                    <a:pt x="243" y="41"/>
                    <a:pt x="197" y="0"/>
                    <a:pt x="151" y="0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1809;p42">
              <a:extLst>
                <a:ext uri="{FF2B5EF4-FFF2-40B4-BE49-F238E27FC236}">
                  <a16:creationId xmlns:a16="http://schemas.microsoft.com/office/drawing/2014/main" id="{DC004AE2-8475-F0F7-D583-4EB161EFDE46}"/>
                </a:ext>
              </a:extLst>
            </p:cNvPr>
            <p:cNvSpPr/>
            <p:nvPr/>
          </p:nvSpPr>
          <p:spPr>
            <a:xfrm>
              <a:off x="4305031" y="1858157"/>
              <a:ext cx="9547" cy="9081"/>
            </a:xfrm>
            <a:custGeom>
              <a:avLst/>
              <a:gdLst/>
              <a:ahLst/>
              <a:cxnLst/>
              <a:rect l="l" t="t" r="r" b="b"/>
              <a:pathLst>
                <a:path w="82" h="78" extrusionOk="0">
                  <a:moveTo>
                    <a:pt x="44" y="0"/>
                  </a:moveTo>
                  <a:cubicBezTo>
                    <a:pt x="22" y="0"/>
                    <a:pt x="0" y="15"/>
                    <a:pt x="4" y="44"/>
                  </a:cubicBezTo>
                  <a:cubicBezTo>
                    <a:pt x="10" y="61"/>
                    <a:pt x="25" y="78"/>
                    <a:pt x="42" y="78"/>
                  </a:cubicBezTo>
                  <a:cubicBezTo>
                    <a:pt x="44" y="78"/>
                    <a:pt x="47" y="77"/>
                    <a:pt x="49" y="76"/>
                  </a:cubicBezTo>
                  <a:cubicBezTo>
                    <a:pt x="69" y="76"/>
                    <a:pt x="82" y="57"/>
                    <a:pt x="82" y="31"/>
                  </a:cubicBezTo>
                  <a:cubicBezTo>
                    <a:pt x="79" y="10"/>
                    <a:pt x="61" y="0"/>
                    <a:pt x="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4" name="Google Shape;1810;p42">
              <a:extLst>
                <a:ext uri="{FF2B5EF4-FFF2-40B4-BE49-F238E27FC236}">
                  <a16:creationId xmlns:a16="http://schemas.microsoft.com/office/drawing/2014/main" id="{1BC717A7-ACDC-1403-FC1A-61CBBB1A81A4}"/>
                </a:ext>
              </a:extLst>
            </p:cNvPr>
            <p:cNvSpPr/>
            <p:nvPr/>
          </p:nvSpPr>
          <p:spPr>
            <a:xfrm>
              <a:off x="4276741" y="1805184"/>
              <a:ext cx="52973" cy="31085"/>
            </a:xfrm>
            <a:custGeom>
              <a:avLst/>
              <a:gdLst/>
              <a:ahLst/>
              <a:cxnLst/>
              <a:rect l="l" t="t" r="r" b="b"/>
              <a:pathLst>
                <a:path w="455" h="267" extrusionOk="0">
                  <a:moveTo>
                    <a:pt x="390" y="0"/>
                  </a:moveTo>
                  <a:cubicBezTo>
                    <a:pt x="374" y="0"/>
                    <a:pt x="359" y="9"/>
                    <a:pt x="351" y="25"/>
                  </a:cubicBezTo>
                  <a:cubicBezTo>
                    <a:pt x="312" y="83"/>
                    <a:pt x="260" y="122"/>
                    <a:pt x="195" y="135"/>
                  </a:cubicBezTo>
                  <a:cubicBezTo>
                    <a:pt x="176" y="143"/>
                    <a:pt x="157" y="146"/>
                    <a:pt x="138" y="146"/>
                  </a:cubicBezTo>
                  <a:cubicBezTo>
                    <a:pt x="124" y="146"/>
                    <a:pt x="111" y="144"/>
                    <a:pt x="98" y="142"/>
                  </a:cubicBezTo>
                  <a:cubicBezTo>
                    <a:pt x="85" y="142"/>
                    <a:pt x="70" y="138"/>
                    <a:pt x="56" y="138"/>
                  </a:cubicBezTo>
                  <a:cubicBezTo>
                    <a:pt x="42" y="138"/>
                    <a:pt x="29" y="142"/>
                    <a:pt x="20" y="155"/>
                  </a:cubicBezTo>
                  <a:cubicBezTo>
                    <a:pt x="13" y="155"/>
                    <a:pt x="7" y="168"/>
                    <a:pt x="7" y="174"/>
                  </a:cubicBezTo>
                  <a:cubicBezTo>
                    <a:pt x="0" y="207"/>
                    <a:pt x="13" y="233"/>
                    <a:pt x="46" y="252"/>
                  </a:cubicBezTo>
                  <a:cubicBezTo>
                    <a:pt x="77" y="262"/>
                    <a:pt x="110" y="266"/>
                    <a:pt x="142" y="266"/>
                  </a:cubicBezTo>
                  <a:cubicBezTo>
                    <a:pt x="263" y="266"/>
                    <a:pt x="380" y="202"/>
                    <a:pt x="442" y="90"/>
                  </a:cubicBezTo>
                  <a:cubicBezTo>
                    <a:pt x="455" y="64"/>
                    <a:pt x="448" y="31"/>
                    <a:pt x="422" y="12"/>
                  </a:cubicBezTo>
                  <a:cubicBezTo>
                    <a:pt x="412" y="4"/>
                    <a:pt x="401" y="0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5" name="Google Shape;1811;p42">
              <a:extLst>
                <a:ext uri="{FF2B5EF4-FFF2-40B4-BE49-F238E27FC236}">
                  <a16:creationId xmlns:a16="http://schemas.microsoft.com/office/drawing/2014/main" id="{D1F9BFA3-920B-84B9-958B-43DB3C695C23}"/>
                </a:ext>
              </a:extLst>
            </p:cNvPr>
            <p:cNvSpPr/>
            <p:nvPr/>
          </p:nvSpPr>
          <p:spPr>
            <a:xfrm>
              <a:off x="4372673" y="1792145"/>
              <a:ext cx="62869" cy="27942"/>
            </a:xfrm>
            <a:custGeom>
              <a:avLst/>
              <a:gdLst/>
              <a:ahLst/>
              <a:cxnLst/>
              <a:rect l="l" t="t" r="r" b="b"/>
              <a:pathLst>
                <a:path w="540" h="240" extrusionOk="0">
                  <a:moveTo>
                    <a:pt x="67" y="0"/>
                  </a:moveTo>
                  <a:cubicBezTo>
                    <a:pt x="51" y="0"/>
                    <a:pt x="37" y="7"/>
                    <a:pt x="27" y="20"/>
                  </a:cubicBezTo>
                  <a:cubicBezTo>
                    <a:pt x="1" y="46"/>
                    <a:pt x="1" y="85"/>
                    <a:pt x="27" y="111"/>
                  </a:cubicBezTo>
                  <a:cubicBezTo>
                    <a:pt x="110" y="194"/>
                    <a:pt x="224" y="239"/>
                    <a:pt x="341" y="239"/>
                  </a:cubicBezTo>
                  <a:cubicBezTo>
                    <a:pt x="397" y="239"/>
                    <a:pt x="453" y="229"/>
                    <a:pt x="507" y="208"/>
                  </a:cubicBezTo>
                  <a:cubicBezTo>
                    <a:pt x="533" y="189"/>
                    <a:pt x="540" y="150"/>
                    <a:pt x="527" y="124"/>
                  </a:cubicBezTo>
                  <a:cubicBezTo>
                    <a:pt x="520" y="111"/>
                    <a:pt x="514" y="104"/>
                    <a:pt x="507" y="104"/>
                  </a:cubicBezTo>
                  <a:cubicBezTo>
                    <a:pt x="496" y="93"/>
                    <a:pt x="484" y="89"/>
                    <a:pt x="472" y="89"/>
                  </a:cubicBezTo>
                  <a:cubicBezTo>
                    <a:pt x="454" y="89"/>
                    <a:pt x="435" y="97"/>
                    <a:pt x="417" y="104"/>
                  </a:cubicBezTo>
                  <a:cubicBezTo>
                    <a:pt x="378" y="111"/>
                    <a:pt x="345" y="111"/>
                    <a:pt x="306" y="111"/>
                  </a:cubicBezTo>
                  <a:cubicBezTo>
                    <a:pt x="235" y="104"/>
                    <a:pt x="163" y="72"/>
                    <a:pt x="111" y="20"/>
                  </a:cubicBezTo>
                  <a:cubicBezTo>
                    <a:pt x="98" y="7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6" name="Google Shape;1812;p42">
              <a:extLst>
                <a:ext uri="{FF2B5EF4-FFF2-40B4-BE49-F238E27FC236}">
                  <a16:creationId xmlns:a16="http://schemas.microsoft.com/office/drawing/2014/main" id="{8E30DEC8-7C5F-21E9-86B5-B4FA11AAAE75}"/>
                </a:ext>
              </a:extLst>
            </p:cNvPr>
            <p:cNvSpPr/>
            <p:nvPr/>
          </p:nvSpPr>
          <p:spPr>
            <a:xfrm>
              <a:off x="4341705" y="1900767"/>
              <a:ext cx="60657" cy="29805"/>
            </a:xfrm>
            <a:custGeom>
              <a:avLst/>
              <a:gdLst/>
              <a:ahLst/>
              <a:cxnLst/>
              <a:rect l="l" t="t" r="r" b="b"/>
              <a:pathLst>
                <a:path w="521" h="256" extrusionOk="0">
                  <a:moveTo>
                    <a:pt x="333" y="1"/>
                  </a:moveTo>
                  <a:cubicBezTo>
                    <a:pt x="322" y="1"/>
                    <a:pt x="311" y="1"/>
                    <a:pt x="299" y="3"/>
                  </a:cubicBezTo>
                  <a:cubicBezTo>
                    <a:pt x="182" y="16"/>
                    <a:pt x="79" y="74"/>
                    <a:pt x="14" y="171"/>
                  </a:cubicBezTo>
                  <a:cubicBezTo>
                    <a:pt x="1" y="197"/>
                    <a:pt x="7" y="230"/>
                    <a:pt x="33" y="249"/>
                  </a:cubicBezTo>
                  <a:cubicBezTo>
                    <a:pt x="42" y="254"/>
                    <a:pt x="51" y="256"/>
                    <a:pt x="61" y="256"/>
                  </a:cubicBezTo>
                  <a:cubicBezTo>
                    <a:pt x="79" y="256"/>
                    <a:pt x="98" y="247"/>
                    <a:pt x="111" y="230"/>
                  </a:cubicBezTo>
                  <a:cubicBezTo>
                    <a:pt x="163" y="155"/>
                    <a:pt x="248" y="114"/>
                    <a:pt x="335" y="114"/>
                  </a:cubicBezTo>
                  <a:cubicBezTo>
                    <a:pt x="369" y="114"/>
                    <a:pt x="403" y="120"/>
                    <a:pt x="436" y="132"/>
                  </a:cubicBezTo>
                  <a:cubicBezTo>
                    <a:pt x="443" y="135"/>
                    <a:pt x="450" y="137"/>
                    <a:pt x="457" y="137"/>
                  </a:cubicBezTo>
                  <a:cubicBezTo>
                    <a:pt x="481" y="137"/>
                    <a:pt x="502" y="120"/>
                    <a:pt x="507" y="100"/>
                  </a:cubicBezTo>
                  <a:cubicBezTo>
                    <a:pt x="520" y="74"/>
                    <a:pt x="507" y="42"/>
                    <a:pt x="481" y="29"/>
                  </a:cubicBezTo>
                  <a:cubicBezTo>
                    <a:pt x="433" y="13"/>
                    <a:pt x="385" y="1"/>
                    <a:pt x="333" y="1"/>
                  </a:cubicBezTo>
                  <a:close/>
                </a:path>
              </a:pathLst>
            </a:custGeom>
            <a:solidFill>
              <a:srgbClr val="FBA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7" name="Google Shape;1813;p42">
              <a:extLst>
                <a:ext uri="{FF2B5EF4-FFF2-40B4-BE49-F238E27FC236}">
                  <a16:creationId xmlns:a16="http://schemas.microsoft.com/office/drawing/2014/main" id="{CB74A375-2FD5-5561-12D9-3D12CE4D467A}"/>
                </a:ext>
              </a:extLst>
            </p:cNvPr>
            <p:cNvSpPr/>
            <p:nvPr/>
          </p:nvSpPr>
          <p:spPr>
            <a:xfrm>
              <a:off x="4533803" y="1805883"/>
              <a:ext cx="88599" cy="87552"/>
            </a:xfrm>
            <a:custGeom>
              <a:avLst/>
              <a:gdLst/>
              <a:ahLst/>
              <a:cxnLst/>
              <a:rect l="l" t="t" r="r" b="b"/>
              <a:pathLst>
                <a:path w="761" h="752" extrusionOk="0">
                  <a:moveTo>
                    <a:pt x="450" y="0"/>
                  </a:moveTo>
                  <a:cubicBezTo>
                    <a:pt x="325" y="0"/>
                    <a:pt x="194" y="79"/>
                    <a:pt x="111" y="214"/>
                  </a:cubicBezTo>
                  <a:cubicBezTo>
                    <a:pt x="0" y="395"/>
                    <a:pt x="20" y="623"/>
                    <a:pt x="176" y="714"/>
                  </a:cubicBezTo>
                  <a:cubicBezTo>
                    <a:pt x="218" y="739"/>
                    <a:pt x="265" y="752"/>
                    <a:pt x="313" y="752"/>
                  </a:cubicBezTo>
                  <a:cubicBezTo>
                    <a:pt x="435" y="752"/>
                    <a:pt x="566" y="673"/>
                    <a:pt x="650" y="538"/>
                  </a:cubicBezTo>
                  <a:cubicBezTo>
                    <a:pt x="760" y="356"/>
                    <a:pt x="741" y="129"/>
                    <a:pt x="591" y="38"/>
                  </a:cubicBezTo>
                  <a:cubicBezTo>
                    <a:pt x="547" y="13"/>
                    <a:pt x="499" y="0"/>
                    <a:pt x="450" y="0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8" name="Google Shape;1814;p42">
              <a:extLst>
                <a:ext uri="{FF2B5EF4-FFF2-40B4-BE49-F238E27FC236}">
                  <a16:creationId xmlns:a16="http://schemas.microsoft.com/office/drawing/2014/main" id="{1E720F71-8B46-B3EC-8464-16C5E7B223D9}"/>
                </a:ext>
              </a:extLst>
            </p:cNvPr>
            <p:cNvSpPr/>
            <p:nvPr/>
          </p:nvSpPr>
          <p:spPr>
            <a:xfrm>
              <a:off x="4273714" y="1815546"/>
              <a:ext cx="274530" cy="203627"/>
            </a:xfrm>
            <a:custGeom>
              <a:avLst/>
              <a:gdLst/>
              <a:ahLst/>
              <a:cxnLst/>
              <a:rect l="l" t="t" r="r" b="b"/>
              <a:pathLst>
                <a:path w="2358" h="1749" extrusionOk="0">
                  <a:moveTo>
                    <a:pt x="995" y="662"/>
                  </a:moveTo>
                  <a:cubicBezTo>
                    <a:pt x="1021" y="662"/>
                    <a:pt x="1049" y="666"/>
                    <a:pt x="1078" y="676"/>
                  </a:cubicBezTo>
                  <a:cubicBezTo>
                    <a:pt x="1163" y="715"/>
                    <a:pt x="1163" y="800"/>
                    <a:pt x="1124" y="871"/>
                  </a:cubicBezTo>
                  <a:cubicBezTo>
                    <a:pt x="1085" y="955"/>
                    <a:pt x="1007" y="1020"/>
                    <a:pt x="909" y="1046"/>
                  </a:cubicBezTo>
                  <a:cubicBezTo>
                    <a:pt x="862" y="1056"/>
                    <a:pt x="814" y="1062"/>
                    <a:pt x="769" y="1062"/>
                  </a:cubicBezTo>
                  <a:cubicBezTo>
                    <a:pt x="753" y="1062"/>
                    <a:pt x="737" y="1061"/>
                    <a:pt x="721" y="1059"/>
                  </a:cubicBezTo>
                  <a:cubicBezTo>
                    <a:pt x="663" y="1059"/>
                    <a:pt x="604" y="1040"/>
                    <a:pt x="565" y="1001"/>
                  </a:cubicBezTo>
                  <a:cubicBezTo>
                    <a:pt x="526" y="949"/>
                    <a:pt x="533" y="884"/>
                    <a:pt x="572" y="838"/>
                  </a:cubicBezTo>
                  <a:cubicBezTo>
                    <a:pt x="611" y="793"/>
                    <a:pt x="663" y="761"/>
                    <a:pt x="721" y="741"/>
                  </a:cubicBezTo>
                  <a:cubicBezTo>
                    <a:pt x="779" y="715"/>
                    <a:pt x="844" y="696"/>
                    <a:pt x="916" y="676"/>
                  </a:cubicBezTo>
                  <a:cubicBezTo>
                    <a:pt x="942" y="666"/>
                    <a:pt x="968" y="662"/>
                    <a:pt x="995" y="662"/>
                  </a:cubicBezTo>
                  <a:close/>
                  <a:moveTo>
                    <a:pt x="2312" y="1"/>
                  </a:moveTo>
                  <a:cubicBezTo>
                    <a:pt x="2228" y="196"/>
                    <a:pt x="2104" y="377"/>
                    <a:pt x="1948" y="533"/>
                  </a:cubicBezTo>
                  <a:cubicBezTo>
                    <a:pt x="1826" y="641"/>
                    <a:pt x="1664" y="715"/>
                    <a:pt x="1505" y="715"/>
                  </a:cubicBezTo>
                  <a:cubicBezTo>
                    <a:pt x="1453" y="715"/>
                    <a:pt x="1401" y="707"/>
                    <a:pt x="1351" y="689"/>
                  </a:cubicBezTo>
                  <a:cubicBezTo>
                    <a:pt x="1273" y="650"/>
                    <a:pt x="1195" y="618"/>
                    <a:pt x="1117" y="592"/>
                  </a:cubicBezTo>
                  <a:cubicBezTo>
                    <a:pt x="1086" y="587"/>
                    <a:pt x="1055" y="585"/>
                    <a:pt x="1023" y="585"/>
                  </a:cubicBezTo>
                  <a:cubicBezTo>
                    <a:pt x="910" y="585"/>
                    <a:pt x="798" y="612"/>
                    <a:pt x="702" y="663"/>
                  </a:cubicBezTo>
                  <a:cubicBezTo>
                    <a:pt x="611" y="689"/>
                    <a:pt x="539" y="748"/>
                    <a:pt x="487" y="819"/>
                  </a:cubicBezTo>
                  <a:cubicBezTo>
                    <a:pt x="468" y="877"/>
                    <a:pt x="442" y="929"/>
                    <a:pt x="416" y="981"/>
                  </a:cubicBezTo>
                  <a:cubicBezTo>
                    <a:pt x="377" y="1016"/>
                    <a:pt x="329" y="1034"/>
                    <a:pt x="282" y="1034"/>
                  </a:cubicBezTo>
                  <a:cubicBezTo>
                    <a:pt x="242" y="1034"/>
                    <a:pt x="202" y="1021"/>
                    <a:pt x="169" y="994"/>
                  </a:cubicBezTo>
                  <a:cubicBezTo>
                    <a:pt x="91" y="936"/>
                    <a:pt x="33" y="864"/>
                    <a:pt x="0" y="780"/>
                  </a:cubicBezTo>
                  <a:lnTo>
                    <a:pt x="0" y="780"/>
                  </a:lnTo>
                  <a:cubicBezTo>
                    <a:pt x="13" y="1001"/>
                    <a:pt x="98" y="1209"/>
                    <a:pt x="240" y="1378"/>
                  </a:cubicBezTo>
                  <a:cubicBezTo>
                    <a:pt x="390" y="1566"/>
                    <a:pt x="604" y="1696"/>
                    <a:pt x="838" y="1741"/>
                  </a:cubicBezTo>
                  <a:cubicBezTo>
                    <a:pt x="886" y="1746"/>
                    <a:pt x="933" y="1748"/>
                    <a:pt x="981" y="1748"/>
                  </a:cubicBezTo>
                  <a:cubicBezTo>
                    <a:pt x="1127" y="1748"/>
                    <a:pt x="1272" y="1725"/>
                    <a:pt x="1409" y="1676"/>
                  </a:cubicBezTo>
                  <a:cubicBezTo>
                    <a:pt x="1682" y="1605"/>
                    <a:pt x="1974" y="1507"/>
                    <a:pt x="2137" y="1280"/>
                  </a:cubicBezTo>
                  <a:cubicBezTo>
                    <a:pt x="2234" y="1111"/>
                    <a:pt x="2293" y="916"/>
                    <a:pt x="2293" y="715"/>
                  </a:cubicBezTo>
                  <a:cubicBezTo>
                    <a:pt x="2293" y="520"/>
                    <a:pt x="2312" y="325"/>
                    <a:pt x="2345" y="131"/>
                  </a:cubicBezTo>
                  <a:cubicBezTo>
                    <a:pt x="2358" y="85"/>
                    <a:pt x="2332" y="40"/>
                    <a:pt x="2312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9" name="Google Shape;1815;p42">
              <a:extLst>
                <a:ext uri="{FF2B5EF4-FFF2-40B4-BE49-F238E27FC236}">
                  <a16:creationId xmlns:a16="http://schemas.microsoft.com/office/drawing/2014/main" id="{10CA7B31-75DD-F41D-C142-F9216B4D0947}"/>
                </a:ext>
              </a:extLst>
            </p:cNvPr>
            <p:cNvSpPr/>
            <p:nvPr/>
          </p:nvSpPr>
          <p:spPr>
            <a:xfrm>
              <a:off x="4370461" y="1817874"/>
              <a:ext cx="78005" cy="62055"/>
            </a:xfrm>
            <a:custGeom>
              <a:avLst/>
              <a:gdLst/>
              <a:ahLst/>
              <a:cxnLst/>
              <a:rect l="l" t="t" r="r" b="b"/>
              <a:pathLst>
                <a:path w="670" h="533" extrusionOk="0">
                  <a:moveTo>
                    <a:pt x="585" y="46"/>
                  </a:moveTo>
                  <a:cubicBezTo>
                    <a:pt x="591" y="104"/>
                    <a:pt x="617" y="279"/>
                    <a:pt x="533" y="390"/>
                  </a:cubicBezTo>
                  <a:cubicBezTo>
                    <a:pt x="494" y="448"/>
                    <a:pt x="429" y="481"/>
                    <a:pt x="364" y="487"/>
                  </a:cubicBezTo>
                  <a:cubicBezTo>
                    <a:pt x="351" y="490"/>
                    <a:pt x="337" y="491"/>
                    <a:pt x="324" y="491"/>
                  </a:cubicBezTo>
                  <a:cubicBezTo>
                    <a:pt x="271" y="491"/>
                    <a:pt x="217" y="472"/>
                    <a:pt x="176" y="435"/>
                  </a:cubicBezTo>
                  <a:cubicBezTo>
                    <a:pt x="72" y="344"/>
                    <a:pt x="52" y="169"/>
                    <a:pt x="46" y="111"/>
                  </a:cubicBezTo>
                  <a:lnTo>
                    <a:pt x="585" y="46"/>
                  </a:lnTo>
                  <a:close/>
                  <a:moveTo>
                    <a:pt x="598" y="0"/>
                  </a:moveTo>
                  <a:lnTo>
                    <a:pt x="20" y="72"/>
                  </a:lnTo>
                  <a:cubicBezTo>
                    <a:pt x="13" y="72"/>
                    <a:pt x="0" y="85"/>
                    <a:pt x="7" y="91"/>
                  </a:cubicBezTo>
                  <a:cubicBezTo>
                    <a:pt x="7" y="104"/>
                    <a:pt x="13" y="344"/>
                    <a:pt x="150" y="468"/>
                  </a:cubicBezTo>
                  <a:cubicBezTo>
                    <a:pt x="202" y="507"/>
                    <a:pt x="260" y="533"/>
                    <a:pt x="325" y="533"/>
                  </a:cubicBezTo>
                  <a:lnTo>
                    <a:pt x="371" y="526"/>
                  </a:lnTo>
                  <a:cubicBezTo>
                    <a:pt x="449" y="520"/>
                    <a:pt x="520" y="481"/>
                    <a:pt x="565" y="416"/>
                  </a:cubicBezTo>
                  <a:cubicBezTo>
                    <a:pt x="669" y="266"/>
                    <a:pt x="617" y="26"/>
                    <a:pt x="617" y="20"/>
                  </a:cubicBezTo>
                  <a:cubicBezTo>
                    <a:pt x="617" y="7"/>
                    <a:pt x="611" y="0"/>
                    <a:pt x="59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0" name="Google Shape;1816;p42">
              <a:extLst>
                <a:ext uri="{FF2B5EF4-FFF2-40B4-BE49-F238E27FC236}">
                  <a16:creationId xmlns:a16="http://schemas.microsoft.com/office/drawing/2014/main" id="{46118629-76CC-87AD-E676-D559C11BA8F8}"/>
                </a:ext>
              </a:extLst>
            </p:cNvPr>
            <p:cNvSpPr/>
            <p:nvPr/>
          </p:nvSpPr>
          <p:spPr>
            <a:xfrm>
              <a:off x="4274412" y="1832660"/>
              <a:ext cx="76491" cy="62404"/>
            </a:xfrm>
            <a:custGeom>
              <a:avLst/>
              <a:gdLst/>
              <a:ahLst/>
              <a:cxnLst/>
              <a:rect l="l" t="t" r="r" b="b"/>
              <a:pathLst>
                <a:path w="657" h="536" extrusionOk="0">
                  <a:moveTo>
                    <a:pt x="540" y="42"/>
                  </a:moveTo>
                  <a:cubicBezTo>
                    <a:pt x="579" y="152"/>
                    <a:pt x="579" y="269"/>
                    <a:pt x="540" y="373"/>
                  </a:cubicBezTo>
                  <a:cubicBezTo>
                    <a:pt x="491" y="452"/>
                    <a:pt x="411" y="495"/>
                    <a:pt x="330" y="495"/>
                  </a:cubicBezTo>
                  <a:cubicBezTo>
                    <a:pt x="290" y="495"/>
                    <a:pt x="251" y="485"/>
                    <a:pt x="215" y="464"/>
                  </a:cubicBezTo>
                  <a:cubicBezTo>
                    <a:pt x="124" y="393"/>
                    <a:pt x="66" y="295"/>
                    <a:pt x="46" y="185"/>
                  </a:cubicBezTo>
                  <a:lnTo>
                    <a:pt x="540" y="42"/>
                  </a:lnTo>
                  <a:close/>
                  <a:moveTo>
                    <a:pt x="552" y="1"/>
                  </a:moveTo>
                  <a:cubicBezTo>
                    <a:pt x="550" y="1"/>
                    <a:pt x="548" y="1"/>
                    <a:pt x="546" y="3"/>
                  </a:cubicBezTo>
                  <a:lnTo>
                    <a:pt x="14" y="146"/>
                  </a:lnTo>
                  <a:cubicBezTo>
                    <a:pt x="7" y="152"/>
                    <a:pt x="1" y="159"/>
                    <a:pt x="1" y="172"/>
                  </a:cubicBezTo>
                  <a:cubicBezTo>
                    <a:pt x="1" y="178"/>
                    <a:pt x="46" y="406"/>
                    <a:pt x="189" y="503"/>
                  </a:cubicBezTo>
                  <a:cubicBezTo>
                    <a:pt x="228" y="523"/>
                    <a:pt x="273" y="536"/>
                    <a:pt x="325" y="536"/>
                  </a:cubicBezTo>
                  <a:cubicBezTo>
                    <a:pt x="351" y="536"/>
                    <a:pt x="377" y="536"/>
                    <a:pt x="403" y="523"/>
                  </a:cubicBezTo>
                  <a:cubicBezTo>
                    <a:pt x="481" y="510"/>
                    <a:pt x="540" y="458"/>
                    <a:pt x="579" y="393"/>
                  </a:cubicBezTo>
                  <a:cubicBezTo>
                    <a:pt x="657" y="237"/>
                    <a:pt x="566" y="23"/>
                    <a:pt x="566" y="16"/>
                  </a:cubicBezTo>
                  <a:cubicBezTo>
                    <a:pt x="566" y="7"/>
                    <a:pt x="559" y="1"/>
                    <a:pt x="552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1" name="Google Shape;1817;p42">
              <a:extLst>
                <a:ext uri="{FF2B5EF4-FFF2-40B4-BE49-F238E27FC236}">
                  <a16:creationId xmlns:a16="http://schemas.microsoft.com/office/drawing/2014/main" id="{4E61AE79-E3E7-8FD9-A315-DADDED76DB04}"/>
                </a:ext>
              </a:extLst>
            </p:cNvPr>
            <p:cNvSpPr/>
            <p:nvPr/>
          </p:nvSpPr>
          <p:spPr>
            <a:xfrm>
              <a:off x="4338678" y="1834406"/>
              <a:ext cx="38653" cy="14553"/>
            </a:xfrm>
            <a:custGeom>
              <a:avLst/>
              <a:gdLst/>
              <a:ahLst/>
              <a:cxnLst/>
              <a:rect l="l" t="t" r="r" b="b"/>
              <a:pathLst>
                <a:path w="332" h="125" extrusionOk="0">
                  <a:moveTo>
                    <a:pt x="201" y="1"/>
                  </a:moveTo>
                  <a:cubicBezTo>
                    <a:pt x="127" y="1"/>
                    <a:pt x="54" y="34"/>
                    <a:pt x="7" y="98"/>
                  </a:cubicBezTo>
                  <a:cubicBezTo>
                    <a:pt x="1" y="105"/>
                    <a:pt x="7" y="118"/>
                    <a:pt x="14" y="124"/>
                  </a:cubicBezTo>
                  <a:lnTo>
                    <a:pt x="27" y="124"/>
                  </a:lnTo>
                  <a:cubicBezTo>
                    <a:pt x="33" y="124"/>
                    <a:pt x="40" y="124"/>
                    <a:pt x="40" y="118"/>
                  </a:cubicBezTo>
                  <a:cubicBezTo>
                    <a:pt x="82" y="68"/>
                    <a:pt x="142" y="39"/>
                    <a:pt x="203" y="39"/>
                  </a:cubicBezTo>
                  <a:cubicBezTo>
                    <a:pt x="236" y="39"/>
                    <a:pt x="269" y="48"/>
                    <a:pt x="299" y="66"/>
                  </a:cubicBezTo>
                  <a:cubicBezTo>
                    <a:pt x="312" y="66"/>
                    <a:pt x="319" y="66"/>
                    <a:pt x="325" y="53"/>
                  </a:cubicBezTo>
                  <a:cubicBezTo>
                    <a:pt x="332" y="40"/>
                    <a:pt x="325" y="34"/>
                    <a:pt x="312" y="27"/>
                  </a:cubicBezTo>
                  <a:cubicBezTo>
                    <a:pt x="277" y="9"/>
                    <a:pt x="239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2" name="Google Shape;1818;p42">
              <a:extLst>
                <a:ext uri="{FF2B5EF4-FFF2-40B4-BE49-F238E27FC236}">
                  <a16:creationId xmlns:a16="http://schemas.microsoft.com/office/drawing/2014/main" id="{73DEC01D-52E4-F58E-30C4-1FB42D991640}"/>
                </a:ext>
              </a:extLst>
            </p:cNvPr>
            <p:cNvSpPr/>
            <p:nvPr/>
          </p:nvSpPr>
          <p:spPr>
            <a:xfrm>
              <a:off x="4439267" y="1817874"/>
              <a:ext cx="115843" cy="13156"/>
            </a:xfrm>
            <a:custGeom>
              <a:avLst/>
              <a:gdLst/>
              <a:ahLst/>
              <a:cxnLst/>
              <a:rect l="l" t="t" r="r" b="b"/>
              <a:pathLst>
                <a:path w="995" h="113" extrusionOk="0">
                  <a:moveTo>
                    <a:pt x="968" y="0"/>
                  </a:moveTo>
                  <a:lnTo>
                    <a:pt x="20" y="72"/>
                  </a:lnTo>
                  <a:cubicBezTo>
                    <a:pt x="7" y="72"/>
                    <a:pt x="0" y="85"/>
                    <a:pt x="0" y="98"/>
                  </a:cubicBezTo>
                  <a:cubicBezTo>
                    <a:pt x="0" y="103"/>
                    <a:pt x="9" y="112"/>
                    <a:pt x="16" y="112"/>
                  </a:cubicBezTo>
                  <a:cubicBezTo>
                    <a:pt x="17" y="112"/>
                    <a:pt x="19" y="112"/>
                    <a:pt x="20" y="111"/>
                  </a:cubicBezTo>
                  <a:lnTo>
                    <a:pt x="968" y="46"/>
                  </a:lnTo>
                  <a:cubicBezTo>
                    <a:pt x="994" y="46"/>
                    <a:pt x="994" y="0"/>
                    <a:pt x="96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3" name="Google Shape;1819;p42">
              <a:extLst>
                <a:ext uri="{FF2B5EF4-FFF2-40B4-BE49-F238E27FC236}">
                  <a16:creationId xmlns:a16="http://schemas.microsoft.com/office/drawing/2014/main" id="{0B78E9F8-A816-C385-A055-F31B2C9E526A}"/>
                </a:ext>
              </a:extLst>
            </p:cNvPr>
            <p:cNvSpPr/>
            <p:nvPr/>
          </p:nvSpPr>
          <p:spPr>
            <a:xfrm>
              <a:off x="4260791" y="1855595"/>
              <a:ext cx="20607" cy="8499"/>
            </a:xfrm>
            <a:custGeom>
              <a:avLst/>
              <a:gdLst/>
              <a:ahLst/>
              <a:cxnLst/>
              <a:rect l="l" t="t" r="r" b="b"/>
              <a:pathLst>
                <a:path w="177" h="73" extrusionOk="0">
                  <a:moveTo>
                    <a:pt x="144" y="1"/>
                  </a:moveTo>
                  <a:lnTo>
                    <a:pt x="20" y="33"/>
                  </a:lnTo>
                  <a:cubicBezTo>
                    <a:pt x="7" y="33"/>
                    <a:pt x="1" y="40"/>
                    <a:pt x="1" y="53"/>
                  </a:cubicBezTo>
                  <a:cubicBezTo>
                    <a:pt x="7" y="66"/>
                    <a:pt x="14" y="72"/>
                    <a:pt x="20" y="72"/>
                  </a:cubicBezTo>
                  <a:lnTo>
                    <a:pt x="27" y="72"/>
                  </a:lnTo>
                  <a:lnTo>
                    <a:pt x="157" y="40"/>
                  </a:lnTo>
                  <a:cubicBezTo>
                    <a:pt x="163" y="40"/>
                    <a:pt x="176" y="27"/>
                    <a:pt x="170" y="20"/>
                  </a:cubicBezTo>
                  <a:cubicBezTo>
                    <a:pt x="170" y="7"/>
                    <a:pt x="157" y="1"/>
                    <a:pt x="144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4" name="Google Shape;1820;p42">
              <a:extLst>
                <a:ext uri="{FF2B5EF4-FFF2-40B4-BE49-F238E27FC236}">
                  <a16:creationId xmlns:a16="http://schemas.microsoft.com/office/drawing/2014/main" id="{2360210B-E905-51A7-CCAA-D936AB2C9783}"/>
                </a:ext>
              </a:extLst>
            </p:cNvPr>
            <p:cNvSpPr/>
            <p:nvPr/>
          </p:nvSpPr>
          <p:spPr>
            <a:xfrm>
              <a:off x="4251710" y="4610161"/>
              <a:ext cx="354048" cy="121315"/>
            </a:xfrm>
            <a:custGeom>
              <a:avLst/>
              <a:gdLst/>
              <a:ahLst/>
              <a:cxnLst/>
              <a:rect l="l" t="t" r="r" b="b"/>
              <a:pathLst>
                <a:path w="3041" h="1042" extrusionOk="0">
                  <a:moveTo>
                    <a:pt x="2897" y="0"/>
                  </a:moveTo>
                  <a:lnTo>
                    <a:pt x="1858" y="26"/>
                  </a:lnTo>
                  <a:cubicBezTo>
                    <a:pt x="1163" y="533"/>
                    <a:pt x="1" y="364"/>
                    <a:pt x="14" y="1000"/>
                  </a:cubicBezTo>
                  <a:cubicBezTo>
                    <a:pt x="287" y="1030"/>
                    <a:pt x="536" y="1042"/>
                    <a:pt x="761" y="1042"/>
                  </a:cubicBezTo>
                  <a:cubicBezTo>
                    <a:pt x="1784" y="1042"/>
                    <a:pt x="2300" y="793"/>
                    <a:pt x="2300" y="793"/>
                  </a:cubicBezTo>
                  <a:lnTo>
                    <a:pt x="2300" y="994"/>
                  </a:lnTo>
                  <a:lnTo>
                    <a:pt x="2832" y="929"/>
                  </a:lnTo>
                  <a:cubicBezTo>
                    <a:pt x="2832" y="929"/>
                    <a:pt x="3040" y="416"/>
                    <a:pt x="2897" y="0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5" name="Google Shape;1821;p42">
              <a:extLst>
                <a:ext uri="{FF2B5EF4-FFF2-40B4-BE49-F238E27FC236}">
                  <a16:creationId xmlns:a16="http://schemas.microsoft.com/office/drawing/2014/main" id="{986746BB-DBDB-D58F-7040-C6D459CBFA94}"/>
                </a:ext>
              </a:extLst>
            </p:cNvPr>
            <p:cNvSpPr/>
            <p:nvPr/>
          </p:nvSpPr>
          <p:spPr>
            <a:xfrm>
              <a:off x="4731838" y="4601080"/>
              <a:ext cx="354048" cy="121315"/>
            </a:xfrm>
            <a:custGeom>
              <a:avLst/>
              <a:gdLst/>
              <a:ahLst/>
              <a:cxnLst/>
              <a:rect l="l" t="t" r="r" b="b"/>
              <a:pathLst>
                <a:path w="3041" h="1042" extrusionOk="0">
                  <a:moveTo>
                    <a:pt x="2897" y="0"/>
                  </a:moveTo>
                  <a:lnTo>
                    <a:pt x="1852" y="26"/>
                  </a:lnTo>
                  <a:cubicBezTo>
                    <a:pt x="1163" y="533"/>
                    <a:pt x="1" y="370"/>
                    <a:pt x="7" y="1000"/>
                  </a:cubicBezTo>
                  <a:cubicBezTo>
                    <a:pt x="282" y="1030"/>
                    <a:pt x="532" y="1042"/>
                    <a:pt x="757" y="1042"/>
                  </a:cubicBezTo>
                  <a:cubicBezTo>
                    <a:pt x="1784" y="1042"/>
                    <a:pt x="2300" y="793"/>
                    <a:pt x="2300" y="793"/>
                  </a:cubicBezTo>
                  <a:lnTo>
                    <a:pt x="2300" y="994"/>
                  </a:lnTo>
                  <a:lnTo>
                    <a:pt x="2832" y="929"/>
                  </a:lnTo>
                  <a:cubicBezTo>
                    <a:pt x="2832" y="929"/>
                    <a:pt x="3040" y="416"/>
                    <a:pt x="2897" y="0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3" name="Google Shape;1822;p42">
              <a:extLst>
                <a:ext uri="{FF2B5EF4-FFF2-40B4-BE49-F238E27FC236}">
                  <a16:creationId xmlns:a16="http://schemas.microsoft.com/office/drawing/2014/main" id="{473D08AC-A807-86A2-2321-4CB89E670145}"/>
                </a:ext>
              </a:extLst>
            </p:cNvPr>
            <p:cNvSpPr/>
            <p:nvPr/>
          </p:nvSpPr>
          <p:spPr>
            <a:xfrm>
              <a:off x="4331925" y="3058593"/>
              <a:ext cx="756180" cy="1572902"/>
            </a:xfrm>
            <a:custGeom>
              <a:avLst/>
              <a:gdLst/>
              <a:ahLst/>
              <a:cxnLst/>
              <a:rect l="l" t="t" r="r" b="b"/>
              <a:pathLst>
                <a:path w="6495" h="13510" extrusionOk="0">
                  <a:moveTo>
                    <a:pt x="5527" y="1"/>
                  </a:moveTo>
                  <a:lnTo>
                    <a:pt x="3066" y="40"/>
                  </a:lnTo>
                  <a:lnTo>
                    <a:pt x="929" y="72"/>
                  </a:lnTo>
                  <a:cubicBezTo>
                    <a:pt x="929" y="72"/>
                    <a:pt x="0" y="4962"/>
                    <a:pt x="831" y="13373"/>
                  </a:cubicBezTo>
                  <a:cubicBezTo>
                    <a:pt x="985" y="13466"/>
                    <a:pt x="1247" y="13509"/>
                    <a:pt x="1521" y="13509"/>
                  </a:cubicBezTo>
                  <a:cubicBezTo>
                    <a:pt x="1859" y="13509"/>
                    <a:pt x="2216" y="13443"/>
                    <a:pt x="2410" y="13321"/>
                  </a:cubicBezTo>
                  <a:cubicBezTo>
                    <a:pt x="2410" y="13321"/>
                    <a:pt x="2501" y="7229"/>
                    <a:pt x="2994" y="2222"/>
                  </a:cubicBezTo>
                  <a:cubicBezTo>
                    <a:pt x="3085" y="2222"/>
                    <a:pt x="4020" y="8456"/>
                    <a:pt x="5066" y="13321"/>
                  </a:cubicBezTo>
                  <a:cubicBezTo>
                    <a:pt x="5239" y="13429"/>
                    <a:pt x="5511" y="13484"/>
                    <a:pt x="5784" y="13484"/>
                  </a:cubicBezTo>
                  <a:cubicBezTo>
                    <a:pt x="6052" y="13484"/>
                    <a:pt x="6321" y="13430"/>
                    <a:pt x="6495" y="13321"/>
                  </a:cubicBezTo>
                  <a:cubicBezTo>
                    <a:pt x="6495" y="13321"/>
                    <a:pt x="6196" y="7839"/>
                    <a:pt x="55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4" name="Google Shape;1823;p42">
              <a:extLst>
                <a:ext uri="{FF2B5EF4-FFF2-40B4-BE49-F238E27FC236}">
                  <a16:creationId xmlns:a16="http://schemas.microsoft.com/office/drawing/2014/main" id="{B96E5DA8-ED1A-9827-A802-9E1C6C0759BD}"/>
                </a:ext>
              </a:extLst>
            </p:cNvPr>
            <p:cNvSpPr/>
            <p:nvPr/>
          </p:nvSpPr>
          <p:spPr>
            <a:xfrm>
              <a:off x="3960652" y="1760361"/>
              <a:ext cx="666999" cy="529268"/>
            </a:xfrm>
            <a:custGeom>
              <a:avLst/>
              <a:gdLst/>
              <a:ahLst/>
              <a:cxnLst/>
              <a:rect l="l" t="t" r="r" b="b"/>
              <a:pathLst>
                <a:path w="5729" h="4546" extrusionOk="0">
                  <a:moveTo>
                    <a:pt x="1786" y="1"/>
                  </a:moveTo>
                  <a:cubicBezTo>
                    <a:pt x="1241" y="1001"/>
                    <a:pt x="663" y="2072"/>
                    <a:pt x="215" y="3124"/>
                  </a:cubicBezTo>
                  <a:cubicBezTo>
                    <a:pt x="0" y="3644"/>
                    <a:pt x="325" y="4229"/>
                    <a:pt x="884" y="4313"/>
                  </a:cubicBezTo>
                  <a:cubicBezTo>
                    <a:pt x="2064" y="4492"/>
                    <a:pt x="3065" y="4546"/>
                    <a:pt x="3845" y="4546"/>
                  </a:cubicBezTo>
                  <a:cubicBezTo>
                    <a:pt x="5050" y="4546"/>
                    <a:pt x="5729" y="4417"/>
                    <a:pt x="5729" y="4417"/>
                  </a:cubicBezTo>
                  <a:lnTo>
                    <a:pt x="3546" y="3306"/>
                  </a:lnTo>
                  <a:cubicBezTo>
                    <a:pt x="3096" y="3375"/>
                    <a:pt x="2738" y="3406"/>
                    <a:pt x="2368" y="3406"/>
                  </a:cubicBezTo>
                  <a:cubicBezTo>
                    <a:pt x="2040" y="3406"/>
                    <a:pt x="1701" y="3382"/>
                    <a:pt x="1280" y="3339"/>
                  </a:cubicBezTo>
                  <a:cubicBezTo>
                    <a:pt x="1812" y="1468"/>
                    <a:pt x="2416" y="358"/>
                    <a:pt x="2416" y="358"/>
                  </a:cubicBezTo>
                  <a:lnTo>
                    <a:pt x="1786" y="1"/>
                  </a:ln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5" name="Google Shape;1824;p42">
              <a:extLst>
                <a:ext uri="{FF2B5EF4-FFF2-40B4-BE49-F238E27FC236}">
                  <a16:creationId xmlns:a16="http://schemas.microsoft.com/office/drawing/2014/main" id="{84D4800D-6FFC-AA59-AFAA-D5491FAC9F43}"/>
                </a:ext>
              </a:extLst>
            </p:cNvPr>
            <p:cNvSpPr/>
            <p:nvPr/>
          </p:nvSpPr>
          <p:spPr>
            <a:xfrm>
              <a:off x="4166255" y="1578043"/>
              <a:ext cx="129465" cy="250547"/>
            </a:xfrm>
            <a:custGeom>
              <a:avLst/>
              <a:gdLst/>
              <a:ahLst/>
              <a:cxnLst/>
              <a:rect l="l" t="t" r="r" b="b"/>
              <a:pathLst>
                <a:path w="1112" h="2152" extrusionOk="0">
                  <a:moveTo>
                    <a:pt x="576" y="1"/>
                  </a:moveTo>
                  <a:cubicBezTo>
                    <a:pt x="516" y="1"/>
                    <a:pt x="91" y="622"/>
                    <a:pt x="46" y="781"/>
                  </a:cubicBezTo>
                  <a:cubicBezTo>
                    <a:pt x="1" y="937"/>
                    <a:pt x="27" y="1729"/>
                    <a:pt x="27" y="1729"/>
                  </a:cubicBezTo>
                  <a:lnTo>
                    <a:pt x="501" y="2151"/>
                  </a:lnTo>
                  <a:cubicBezTo>
                    <a:pt x="1034" y="1554"/>
                    <a:pt x="670" y="1183"/>
                    <a:pt x="670" y="1183"/>
                  </a:cubicBezTo>
                  <a:cubicBezTo>
                    <a:pt x="670" y="1183"/>
                    <a:pt x="1111" y="839"/>
                    <a:pt x="1072" y="768"/>
                  </a:cubicBezTo>
                  <a:cubicBezTo>
                    <a:pt x="1068" y="758"/>
                    <a:pt x="1058" y="754"/>
                    <a:pt x="1043" y="754"/>
                  </a:cubicBezTo>
                  <a:cubicBezTo>
                    <a:pt x="940" y="754"/>
                    <a:pt x="611" y="963"/>
                    <a:pt x="611" y="963"/>
                  </a:cubicBezTo>
                  <a:cubicBezTo>
                    <a:pt x="611" y="963"/>
                    <a:pt x="1072" y="463"/>
                    <a:pt x="1034" y="424"/>
                  </a:cubicBezTo>
                  <a:cubicBezTo>
                    <a:pt x="1032" y="422"/>
                    <a:pt x="1028" y="421"/>
                    <a:pt x="1024" y="421"/>
                  </a:cubicBezTo>
                  <a:cubicBezTo>
                    <a:pt x="947" y="421"/>
                    <a:pt x="514" y="748"/>
                    <a:pt x="514" y="748"/>
                  </a:cubicBezTo>
                  <a:cubicBezTo>
                    <a:pt x="514" y="748"/>
                    <a:pt x="943" y="222"/>
                    <a:pt x="891" y="164"/>
                  </a:cubicBezTo>
                  <a:cubicBezTo>
                    <a:pt x="888" y="161"/>
                    <a:pt x="884" y="159"/>
                    <a:pt x="878" y="159"/>
                  </a:cubicBezTo>
                  <a:cubicBezTo>
                    <a:pt x="782" y="159"/>
                    <a:pt x="319" y="657"/>
                    <a:pt x="319" y="657"/>
                  </a:cubicBezTo>
                  <a:cubicBezTo>
                    <a:pt x="319" y="657"/>
                    <a:pt x="624" y="34"/>
                    <a:pt x="579" y="1"/>
                  </a:cubicBezTo>
                  <a:cubicBezTo>
                    <a:pt x="578" y="1"/>
                    <a:pt x="577" y="1"/>
                    <a:pt x="576" y="1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6" name="Google Shape;1825;p42">
              <a:extLst>
                <a:ext uri="{FF2B5EF4-FFF2-40B4-BE49-F238E27FC236}">
                  <a16:creationId xmlns:a16="http://schemas.microsoft.com/office/drawing/2014/main" id="{E757E4B3-4C11-DAEC-DDD8-A50CBBDA1655}"/>
                </a:ext>
              </a:extLst>
            </p:cNvPr>
            <p:cNvSpPr/>
            <p:nvPr/>
          </p:nvSpPr>
          <p:spPr>
            <a:xfrm>
              <a:off x="3947846" y="1824394"/>
              <a:ext cx="412843" cy="470706"/>
            </a:xfrm>
            <a:custGeom>
              <a:avLst/>
              <a:gdLst/>
              <a:ahLst/>
              <a:cxnLst/>
              <a:rect l="l" t="t" r="r" b="b"/>
              <a:pathLst>
                <a:path w="3546" h="4043" extrusionOk="0">
                  <a:moveTo>
                    <a:pt x="1619" y="1"/>
                  </a:moveTo>
                  <a:cubicBezTo>
                    <a:pt x="1591" y="1"/>
                    <a:pt x="1562" y="1"/>
                    <a:pt x="1533" y="3"/>
                  </a:cubicBezTo>
                  <a:cubicBezTo>
                    <a:pt x="1533" y="3"/>
                    <a:pt x="786" y="1399"/>
                    <a:pt x="247" y="2581"/>
                  </a:cubicBezTo>
                  <a:cubicBezTo>
                    <a:pt x="0" y="3126"/>
                    <a:pt x="344" y="3763"/>
                    <a:pt x="935" y="3854"/>
                  </a:cubicBezTo>
                  <a:cubicBezTo>
                    <a:pt x="1760" y="3978"/>
                    <a:pt x="2596" y="4043"/>
                    <a:pt x="3427" y="4043"/>
                  </a:cubicBezTo>
                  <a:cubicBezTo>
                    <a:pt x="3467" y="4043"/>
                    <a:pt x="3506" y="4042"/>
                    <a:pt x="3546" y="4042"/>
                  </a:cubicBezTo>
                  <a:lnTo>
                    <a:pt x="3208" y="2724"/>
                  </a:lnTo>
                  <a:cubicBezTo>
                    <a:pt x="2875" y="2762"/>
                    <a:pt x="2540" y="2782"/>
                    <a:pt x="2204" y="2782"/>
                  </a:cubicBezTo>
                  <a:cubicBezTo>
                    <a:pt x="1963" y="2782"/>
                    <a:pt x="1722" y="2771"/>
                    <a:pt x="1481" y="2750"/>
                  </a:cubicBezTo>
                  <a:cubicBezTo>
                    <a:pt x="1481" y="2750"/>
                    <a:pt x="1987" y="970"/>
                    <a:pt x="2403" y="353"/>
                  </a:cubicBezTo>
                  <a:cubicBezTo>
                    <a:pt x="2403" y="353"/>
                    <a:pt x="2271" y="1"/>
                    <a:pt x="161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7" name="Google Shape;1826;p42">
              <a:extLst>
                <a:ext uri="{FF2B5EF4-FFF2-40B4-BE49-F238E27FC236}">
                  <a16:creationId xmlns:a16="http://schemas.microsoft.com/office/drawing/2014/main" id="{B37E06F6-CAFE-1849-1D26-3C8017545CC0}"/>
                </a:ext>
              </a:extLst>
            </p:cNvPr>
            <p:cNvSpPr/>
            <p:nvPr/>
          </p:nvSpPr>
          <p:spPr>
            <a:xfrm>
              <a:off x="4410976" y="3073961"/>
              <a:ext cx="587131" cy="88832"/>
            </a:xfrm>
            <a:custGeom>
              <a:avLst/>
              <a:gdLst/>
              <a:ahLst/>
              <a:cxnLst/>
              <a:rect l="l" t="t" r="r" b="b"/>
              <a:pathLst>
                <a:path w="5043" h="763" extrusionOk="0">
                  <a:moveTo>
                    <a:pt x="4834" y="1"/>
                  </a:moveTo>
                  <a:cubicBezTo>
                    <a:pt x="4816" y="1"/>
                    <a:pt x="4797" y="4"/>
                    <a:pt x="4777" y="11"/>
                  </a:cubicBezTo>
                  <a:cubicBezTo>
                    <a:pt x="3983" y="296"/>
                    <a:pt x="3150" y="439"/>
                    <a:pt x="2316" y="439"/>
                  </a:cubicBezTo>
                  <a:cubicBezTo>
                    <a:pt x="1628" y="439"/>
                    <a:pt x="939" y="342"/>
                    <a:pt x="269" y="148"/>
                  </a:cubicBezTo>
                  <a:cubicBezTo>
                    <a:pt x="252" y="143"/>
                    <a:pt x="236" y="141"/>
                    <a:pt x="221" y="141"/>
                  </a:cubicBezTo>
                  <a:cubicBezTo>
                    <a:pt x="56" y="141"/>
                    <a:pt x="1" y="406"/>
                    <a:pt x="185" y="460"/>
                  </a:cubicBezTo>
                  <a:cubicBezTo>
                    <a:pt x="884" y="661"/>
                    <a:pt x="1605" y="762"/>
                    <a:pt x="2327" y="762"/>
                  </a:cubicBezTo>
                  <a:cubicBezTo>
                    <a:pt x="2839" y="762"/>
                    <a:pt x="3350" y="711"/>
                    <a:pt x="3854" y="609"/>
                  </a:cubicBezTo>
                  <a:cubicBezTo>
                    <a:pt x="4199" y="538"/>
                    <a:pt x="4536" y="440"/>
                    <a:pt x="4867" y="323"/>
                  </a:cubicBezTo>
                  <a:cubicBezTo>
                    <a:pt x="5042" y="259"/>
                    <a:pt x="4992" y="1"/>
                    <a:pt x="4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8" name="Google Shape;1827;p42">
              <a:extLst>
                <a:ext uri="{FF2B5EF4-FFF2-40B4-BE49-F238E27FC236}">
                  <a16:creationId xmlns:a16="http://schemas.microsoft.com/office/drawing/2014/main" id="{76894C25-A49C-EB9E-B7F8-6A78455656F2}"/>
                </a:ext>
              </a:extLst>
            </p:cNvPr>
            <p:cNvSpPr/>
            <p:nvPr/>
          </p:nvSpPr>
          <p:spPr>
            <a:xfrm>
              <a:off x="4321331" y="2040475"/>
              <a:ext cx="663972" cy="1093347"/>
            </a:xfrm>
            <a:custGeom>
              <a:avLst/>
              <a:gdLst/>
              <a:ahLst/>
              <a:cxnLst/>
              <a:rect l="l" t="t" r="r" b="b"/>
              <a:pathLst>
                <a:path w="5703" h="9391" extrusionOk="0">
                  <a:moveTo>
                    <a:pt x="2076" y="1"/>
                  </a:moveTo>
                  <a:cubicBezTo>
                    <a:pt x="2065" y="1"/>
                    <a:pt x="2052" y="4"/>
                    <a:pt x="2040" y="11"/>
                  </a:cubicBezTo>
                  <a:cubicBezTo>
                    <a:pt x="1682" y="205"/>
                    <a:pt x="1280" y="316"/>
                    <a:pt x="871" y="316"/>
                  </a:cubicBezTo>
                  <a:cubicBezTo>
                    <a:pt x="760" y="316"/>
                    <a:pt x="760" y="478"/>
                    <a:pt x="871" y="478"/>
                  </a:cubicBezTo>
                  <a:lnTo>
                    <a:pt x="909" y="478"/>
                  </a:lnTo>
                  <a:cubicBezTo>
                    <a:pt x="922" y="524"/>
                    <a:pt x="935" y="576"/>
                    <a:pt x="948" y="621"/>
                  </a:cubicBezTo>
                  <a:cubicBezTo>
                    <a:pt x="643" y="738"/>
                    <a:pt x="325" y="816"/>
                    <a:pt x="0" y="868"/>
                  </a:cubicBezTo>
                  <a:cubicBezTo>
                    <a:pt x="0" y="868"/>
                    <a:pt x="812" y="4225"/>
                    <a:pt x="916" y="8824"/>
                  </a:cubicBezTo>
                  <a:cubicBezTo>
                    <a:pt x="916" y="8999"/>
                    <a:pt x="1033" y="9148"/>
                    <a:pt x="1202" y="9194"/>
                  </a:cubicBezTo>
                  <a:cubicBezTo>
                    <a:pt x="1754" y="9338"/>
                    <a:pt x="2328" y="9391"/>
                    <a:pt x="2873" y="9391"/>
                  </a:cubicBezTo>
                  <a:cubicBezTo>
                    <a:pt x="3948" y="9391"/>
                    <a:pt x="4912" y="9184"/>
                    <a:pt x="5391" y="9064"/>
                  </a:cubicBezTo>
                  <a:cubicBezTo>
                    <a:pt x="5579" y="9012"/>
                    <a:pt x="5702" y="8837"/>
                    <a:pt x="5683" y="8642"/>
                  </a:cubicBezTo>
                  <a:cubicBezTo>
                    <a:pt x="5215" y="3738"/>
                    <a:pt x="3118" y="504"/>
                    <a:pt x="3118" y="504"/>
                  </a:cubicBezTo>
                  <a:lnTo>
                    <a:pt x="2104" y="394"/>
                  </a:lnTo>
                  <a:cubicBezTo>
                    <a:pt x="2091" y="322"/>
                    <a:pt x="2078" y="251"/>
                    <a:pt x="2065" y="173"/>
                  </a:cubicBezTo>
                  <a:cubicBezTo>
                    <a:pt x="2085" y="166"/>
                    <a:pt x="2098" y="160"/>
                    <a:pt x="2117" y="147"/>
                  </a:cubicBezTo>
                  <a:cubicBezTo>
                    <a:pt x="2184" y="97"/>
                    <a:pt x="2142" y="1"/>
                    <a:pt x="20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9" name="Google Shape;1828;p42">
              <a:extLst>
                <a:ext uri="{FF2B5EF4-FFF2-40B4-BE49-F238E27FC236}">
                  <a16:creationId xmlns:a16="http://schemas.microsoft.com/office/drawing/2014/main" id="{181E2E47-E708-9EC1-FB45-0E8C1E4A5263}"/>
                </a:ext>
              </a:extLst>
            </p:cNvPr>
            <p:cNvSpPr/>
            <p:nvPr/>
          </p:nvSpPr>
          <p:spPr>
            <a:xfrm>
              <a:off x="4468024" y="2944382"/>
              <a:ext cx="234480" cy="1773269"/>
            </a:xfrm>
            <a:custGeom>
              <a:avLst/>
              <a:gdLst/>
              <a:ahLst/>
              <a:cxnLst/>
              <a:rect l="l" t="t" r="r" b="b"/>
              <a:pathLst>
                <a:path w="2014" h="15231" fill="none" extrusionOk="0">
                  <a:moveTo>
                    <a:pt x="2013" y="1748"/>
                  </a:moveTo>
                  <a:lnTo>
                    <a:pt x="2013" y="1008"/>
                  </a:lnTo>
                  <a:cubicBezTo>
                    <a:pt x="2013" y="456"/>
                    <a:pt x="1559" y="1"/>
                    <a:pt x="1007" y="1"/>
                  </a:cubicBezTo>
                  <a:lnTo>
                    <a:pt x="1007" y="1"/>
                  </a:lnTo>
                  <a:cubicBezTo>
                    <a:pt x="448" y="1"/>
                    <a:pt x="0" y="456"/>
                    <a:pt x="0" y="1008"/>
                  </a:cubicBezTo>
                  <a:lnTo>
                    <a:pt x="0" y="15230"/>
                  </a:lnTo>
                </a:path>
              </a:pathLst>
            </a:custGeom>
            <a:noFill/>
            <a:ln w="28575" cap="rnd" cmpd="sng">
              <a:solidFill>
                <a:srgbClr val="45266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0" name="Google Shape;1829;p42">
              <a:extLst>
                <a:ext uri="{FF2B5EF4-FFF2-40B4-BE49-F238E27FC236}">
                  <a16:creationId xmlns:a16="http://schemas.microsoft.com/office/drawing/2014/main" id="{25C60CBF-75DA-F830-EE28-9C5441A47B84}"/>
                </a:ext>
              </a:extLst>
            </p:cNvPr>
            <p:cNvSpPr/>
            <p:nvPr/>
          </p:nvSpPr>
          <p:spPr>
            <a:xfrm>
              <a:off x="4585145" y="2125580"/>
              <a:ext cx="441018" cy="804613"/>
            </a:xfrm>
            <a:custGeom>
              <a:avLst/>
              <a:gdLst/>
              <a:ahLst/>
              <a:cxnLst/>
              <a:rect l="l" t="t" r="r" b="b"/>
              <a:pathLst>
                <a:path w="3788" h="6911" extrusionOk="0">
                  <a:moveTo>
                    <a:pt x="1248" y="0"/>
                  </a:moveTo>
                  <a:lnTo>
                    <a:pt x="1410" y="2449"/>
                  </a:lnTo>
                  <a:cubicBezTo>
                    <a:pt x="1956" y="3111"/>
                    <a:pt x="2215" y="3566"/>
                    <a:pt x="2599" y="4378"/>
                  </a:cubicBezTo>
                  <a:cubicBezTo>
                    <a:pt x="1137" y="5657"/>
                    <a:pt x="1" y="6222"/>
                    <a:pt x="1" y="6222"/>
                  </a:cubicBezTo>
                  <a:lnTo>
                    <a:pt x="358" y="6911"/>
                  </a:lnTo>
                  <a:cubicBezTo>
                    <a:pt x="1456" y="6307"/>
                    <a:pt x="2384" y="5839"/>
                    <a:pt x="3306" y="5177"/>
                  </a:cubicBezTo>
                  <a:cubicBezTo>
                    <a:pt x="3657" y="4923"/>
                    <a:pt x="3787" y="4462"/>
                    <a:pt x="3625" y="4059"/>
                  </a:cubicBezTo>
                  <a:cubicBezTo>
                    <a:pt x="2469" y="1105"/>
                    <a:pt x="1248" y="1"/>
                    <a:pt x="1248" y="0"/>
                  </a:cubicBezTo>
                  <a:close/>
                </a:path>
              </a:pathLst>
            </a:custGeom>
            <a:solidFill>
              <a:srgbClr val="FFA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1" name="Google Shape;1830;p42">
              <a:extLst>
                <a:ext uri="{FF2B5EF4-FFF2-40B4-BE49-F238E27FC236}">
                  <a16:creationId xmlns:a16="http://schemas.microsoft.com/office/drawing/2014/main" id="{6A4640C5-026A-1280-C47F-35603CFD9982}"/>
                </a:ext>
              </a:extLst>
            </p:cNvPr>
            <p:cNvSpPr/>
            <p:nvPr/>
          </p:nvSpPr>
          <p:spPr>
            <a:xfrm>
              <a:off x="4458943" y="2848100"/>
              <a:ext cx="204209" cy="130047"/>
            </a:xfrm>
            <a:custGeom>
              <a:avLst/>
              <a:gdLst/>
              <a:ahLst/>
              <a:cxnLst/>
              <a:rect l="l" t="t" r="r" b="b"/>
              <a:pathLst>
                <a:path w="1754" h="1117" extrusionOk="0">
                  <a:moveTo>
                    <a:pt x="1146" y="0"/>
                  </a:moveTo>
                  <a:cubicBezTo>
                    <a:pt x="1120" y="0"/>
                    <a:pt x="1093" y="1"/>
                    <a:pt x="1065" y="3"/>
                  </a:cubicBezTo>
                  <a:cubicBezTo>
                    <a:pt x="494" y="42"/>
                    <a:pt x="325" y="62"/>
                    <a:pt x="247" y="230"/>
                  </a:cubicBezTo>
                  <a:cubicBezTo>
                    <a:pt x="163" y="393"/>
                    <a:pt x="0" y="880"/>
                    <a:pt x="130" y="912"/>
                  </a:cubicBezTo>
                  <a:cubicBezTo>
                    <a:pt x="141" y="916"/>
                    <a:pt x="152" y="917"/>
                    <a:pt x="162" y="917"/>
                  </a:cubicBezTo>
                  <a:cubicBezTo>
                    <a:pt x="266" y="917"/>
                    <a:pt x="299" y="744"/>
                    <a:pt x="299" y="744"/>
                  </a:cubicBezTo>
                  <a:cubicBezTo>
                    <a:pt x="299" y="744"/>
                    <a:pt x="299" y="893"/>
                    <a:pt x="377" y="932"/>
                  </a:cubicBezTo>
                  <a:cubicBezTo>
                    <a:pt x="449" y="968"/>
                    <a:pt x="886" y="1116"/>
                    <a:pt x="1005" y="1116"/>
                  </a:cubicBezTo>
                  <a:cubicBezTo>
                    <a:pt x="1014" y="1116"/>
                    <a:pt x="1021" y="1116"/>
                    <a:pt x="1026" y="1114"/>
                  </a:cubicBezTo>
                  <a:cubicBezTo>
                    <a:pt x="1104" y="1088"/>
                    <a:pt x="1091" y="919"/>
                    <a:pt x="1091" y="919"/>
                  </a:cubicBezTo>
                  <a:cubicBezTo>
                    <a:pt x="1091" y="919"/>
                    <a:pt x="1754" y="763"/>
                    <a:pt x="1682" y="341"/>
                  </a:cubicBezTo>
                  <a:cubicBezTo>
                    <a:pt x="1682" y="341"/>
                    <a:pt x="1641" y="0"/>
                    <a:pt x="1146" y="0"/>
                  </a:cubicBezTo>
                  <a:close/>
                </a:path>
              </a:pathLst>
            </a:custGeom>
            <a:solidFill>
              <a:srgbClr val="FFAE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2" name="Google Shape;1831;p42">
              <a:extLst>
                <a:ext uri="{FF2B5EF4-FFF2-40B4-BE49-F238E27FC236}">
                  <a16:creationId xmlns:a16="http://schemas.microsoft.com/office/drawing/2014/main" id="{E58082B9-660D-F75E-056C-E7F31E143F3F}"/>
                </a:ext>
              </a:extLst>
            </p:cNvPr>
            <p:cNvSpPr/>
            <p:nvPr/>
          </p:nvSpPr>
          <p:spPr>
            <a:xfrm>
              <a:off x="4616230" y="2099152"/>
              <a:ext cx="414473" cy="813694"/>
            </a:xfrm>
            <a:custGeom>
              <a:avLst/>
              <a:gdLst/>
              <a:ahLst/>
              <a:cxnLst/>
              <a:rect l="l" t="t" r="r" b="b"/>
              <a:pathLst>
                <a:path w="3560" h="6989" extrusionOk="0">
                  <a:moveTo>
                    <a:pt x="578" y="0"/>
                  </a:moveTo>
                  <a:lnTo>
                    <a:pt x="578" y="0"/>
                  </a:lnTo>
                  <a:cubicBezTo>
                    <a:pt x="435" y="1117"/>
                    <a:pt x="727" y="2137"/>
                    <a:pt x="1299" y="3195"/>
                  </a:cubicBezTo>
                  <a:lnTo>
                    <a:pt x="2130" y="4566"/>
                  </a:lnTo>
                  <a:cubicBezTo>
                    <a:pt x="2130" y="4566"/>
                    <a:pt x="1078" y="5644"/>
                    <a:pt x="98" y="6118"/>
                  </a:cubicBezTo>
                  <a:cubicBezTo>
                    <a:pt x="0" y="6501"/>
                    <a:pt x="234" y="6891"/>
                    <a:pt x="624" y="6988"/>
                  </a:cubicBezTo>
                  <a:cubicBezTo>
                    <a:pt x="624" y="6988"/>
                    <a:pt x="2156" y="6131"/>
                    <a:pt x="3078" y="5507"/>
                  </a:cubicBezTo>
                  <a:cubicBezTo>
                    <a:pt x="3403" y="5287"/>
                    <a:pt x="3559" y="4890"/>
                    <a:pt x="3475" y="4507"/>
                  </a:cubicBezTo>
                  <a:cubicBezTo>
                    <a:pt x="3332" y="3858"/>
                    <a:pt x="3052" y="2819"/>
                    <a:pt x="2637" y="2039"/>
                  </a:cubicBezTo>
                  <a:cubicBezTo>
                    <a:pt x="2637" y="2039"/>
                    <a:pt x="1721" y="227"/>
                    <a:pt x="5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3" name="Google Shape;1832;p42">
              <a:extLst>
                <a:ext uri="{FF2B5EF4-FFF2-40B4-BE49-F238E27FC236}">
                  <a16:creationId xmlns:a16="http://schemas.microsoft.com/office/drawing/2014/main" id="{CD240260-8ED1-04DA-7DC4-DB3B3E6D7C68}"/>
                </a:ext>
              </a:extLst>
            </p:cNvPr>
            <p:cNvSpPr/>
            <p:nvPr/>
          </p:nvSpPr>
          <p:spPr>
            <a:xfrm>
              <a:off x="4616928" y="2345270"/>
              <a:ext cx="243561" cy="469193"/>
            </a:xfrm>
            <a:custGeom>
              <a:avLst/>
              <a:gdLst/>
              <a:ahLst/>
              <a:cxnLst/>
              <a:rect l="l" t="t" r="r" b="b"/>
              <a:pathLst>
                <a:path w="2092" h="4030" extrusionOk="0">
                  <a:moveTo>
                    <a:pt x="674" y="1"/>
                  </a:moveTo>
                  <a:cubicBezTo>
                    <a:pt x="670" y="1"/>
                    <a:pt x="666" y="2"/>
                    <a:pt x="663" y="3"/>
                  </a:cubicBezTo>
                  <a:cubicBezTo>
                    <a:pt x="644" y="10"/>
                    <a:pt x="637" y="29"/>
                    <a:pt x="644" y="49"/>
                  </a:cubicBezTo>
                  <a:cubicBezTo>
                    <a:pt x="1046" y="887"/>
                    <a:pt x="1507" y="1705"/>
                    <a:pt x="2027" y="2484"/>
                  </a:cubicBezTo>
                  <a:cubicBezTo>
                    <a:pt x="1390" y="3023"/>
                    <a:pt x="721" y="3523"/>
                    <a:pt x="20" y="3971"/>
                  </a:cubicBezTo>
                  <a:cubicBezTo>
                    <a:pt x="7" y="3984"/>
                    <a:pt x="1" y="4004"/>
                    <a:pt x="7" y="4017"/>
                  </a:cubicBezTo>
                  <a:cubicBezTo>
                    <a:pt x="14" y="4023"/>
                    <a:pt x="27" y="4030"/>
                    <a:pt x="33" y="4030"/>
                  </a:cubicBezTo>
                  <a:cubicBezTo>
                    <a:pt x="40" y="4030"/>
                    <a:pt x="46" y="4030"/>
                    <a:pt x="53" y="4023"/>
                  </a:cubicBezTo>
                  <a:cubicBezTo>
                    <a:pt x="760" y="3569"/>
                    <a:pt x="1442" y="3062"/>
                    <a:pt x="2079" y="2510"/>
                  </a:cubicBezTo>
                  <a:cubicBezTo>
                    <a:pt x="2092" y="2504"/>
                    <a:pt x="2092" y="2484"/>
                    <a:pt x="2085" y="2471"/>
                  </a:cubicBezTo>
                  <a:cubicBezTo>
                    <a:pt x="1566" y="1692"/>
                    <a:pt x="1105" y="867"/>
                    <a:pt x="702" y="23"/>
                  </a:cubicBezTo>
                  <a:cubicBezTo>
                    <a:pt x="697" y="8"/>
                    <a:pt x="685" y="1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4" name="Google Shape;1833;p42">
              <a:extLst>
                <a:ext uri="{FF2B5EF4-FFF2-40B4-BE49-F238E27FC236}">
                  <a16:creationId xmlns:a16="http://schemas.microsoft.com/office/drawing/2014/main" id="{BCB1C853-3F17-47C9-8411-5B2F8E03C228}"/>
                </a:ext>
              </a:extLst>
            </p:cNvPr>
            <p:cNvSpPr/>
            <p:nvPr/>
          </p:nvSpPr>
          <p:spPr>
            <a:xfrm>
              <a:off x="4686549" y="2764858"/>
              <a:ext cx="234480" cy="151702"/>
            </a:xfrm>
            <a:custGeom>
              <a:avLst/>
              <a:gdLst/>
              <a:ahLst/>
              <a:cxnLst/>
              <a:rect l="l" t="t" r="r" b="b"/>
              <a:pathLst>
                <a:path w="2014" h="1303" extrusionOk="0">
                  <a:moveTo>
                    <a:pt x="1984" y="0"/>
                  </a:moveTo>
                  <a:cubicBezTo>
                    <a:pt x="1976" y="0"/>
                    <a:pt x="1968" y="4"/>
                    <a:pt x="1961" y="10"/>
                  </a:cubicBezTo>
                  <a:cubicBezTo>
                    <a:pt x="1377" y="510"/>
                    <a:pt x="721" y="926"/>
                    <a:pt x="20" y="1244"/>
                  </a:cubicBezTo>
                  <a:cubicBezTo>
                    <a:pt x="7" y="1251"/>
                    <a:pt x="0" y="1270"/>
                    <a:pt x="7" y="1290"/>
                  </a:cubicBezTo>
                  <a:cubicBezTo>
                    <a:pt x="7" y="1296"/>
                    <a:pt x="20" y="1303"/>
                    <a:pt x="33" y="1303"/>
                  </a:cubicBezTo>
                  <a:lnTo>
                    <a:pt x="46" y="1303"/>
                  </a:lnTo>
                  <a:cubicBezTo>
                    <a:pt x="753" y="978"/>
                    <a:pt x="1416" y="562"/>
                    <a:pt x="2007" y="56"/>
                  </a:cubicBezTo>
                  <a:cubicBezTo>
                    <a:pt x="2013" y="43"/>
                    <a:pt x="2013" y="23"/>
                    <a:pt x="2007" y="10"/>
                  </a:cubicBezTo>
                  <a:cubicBezTo>
                    <a:pt x="2000" y="4"/>
                    <a:pt x="1992" y="0"/>
                    <a:pt x="1984" y="0"/>
                  </a:cubicBezTo>
                  <a:close/>
                </a:path>
              </a:pathLst>
            </a:custGeom>
            <a:solidFill>
              <a:srgbClr val="996ECF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5" name="Google Shape;1834;p42">
              <a:extLst>
                <a:ext uri="{FF2B5EF4-FFF2-40B4-BE49-F238E27FC236}">
                  <a16:creationId xmlns:a16="http://schemas.microsoft.com/office/drawing/2014/main" id="{741A9802-3C46-FA05-FA43-E577F4A7D7AE}"/>
                </a:ext>
              </a:extLst>
            </p:cNvPr>
            <p:cNvSpPr/>
            <p:nvPr/>
          </p:nvSpPr>
          <p:spPr>
            <a:xfrm>
              <a:off x="4685734" y="1479200"/>
              <a:ext cx="254971" cy="314813"/>
            </a:xfrm>
            <a:custGeom>
              <a:avLst/>
              <a:gdLst/>
              <a:ahLst/>
              <a:cxnLst/>
              <a:rect l="l" t="t" r="r" b="b"/>
              <a:pathLst>
                <a:path w="2190" h="2704" extrusionOk="0">
                  <a:moveTo>
                    <a:pt x="1087" y="1"/>
                  </a:moveTo>
                  <a:cubicBezTo>
                    <a:pt x="576" y="1"/>
                    <a:pt x="117" y="364"/>
                    <a:pt x="27" y="889"/>
                  </a:cubicBezTo>
                  <a:cubicBezTo>
                    <a:pt x="1" y="1018"/>
                    <a:pt x="101" y="1093"/>
                    <a:pt x="199" y="1093"/>
                  </a:cubicBezTo>
                  <a:cubicBezTo>
                    <a:pt x="274" y="1093"/>
                    <a:pt x="347" y="1050"/>
                    <a:pt x="364" y="954"/>
                  </a:cubicBezTo>
                  <a:cubicBezTo>
                    <a:pt x="426" y="594"/>
                    <a:pt x="738" y="346"/>
                    <a:pt x="1082" y="346"/>
                  </a:cubicBezTo>
                  <a:cubicBezTo>
                    <a:pt x="1134" y="346"/>
                    <a:pt x="1188" y="351"/>
                    <a:pt x="1241" y="363"/>
                  </a:cubicBezTo>
                  <a:cubicBezTo>
                    <a:pt x="1994" y="513"/>
                    <a:pt x="2040" y="1571"/>
                    <a:pt x="1306" y="1779"/>
                  </a:cubicBezTo>
                  <a:cubicBezTo>
                    <a:pt x="968" y="1883"/>
                    <a:pt x="721" y="2156"/>
                    <a:pt x="657" y="2500"/>
                  </a:cubicBezTo>
                  <a:cubicBezTo>
                    <a:pt x="644" y="2597"/>
                    <a:pt x="702" y="2682"/>
                    <a:pt x="799" y="2701"/>
                  </a:cubicBezTo>
                  <a:cubicBezTo>
                    <a:pt x="808" y="2703"/>
                    <a:pt x="816" y="2703"/>
                    <a:pt x="825" y="2703"/>
                  </a:cubicBezTo>
                  <a:cubicBezTo>
                    <a:pt x="907" y="2703"/>
                    <a:pt x="983" y="2647"/>
                    <a:pt x="1001" y="2558"/>
                  </a:cubicBezTo>
                  <a:cubicBezTo>
                    <a:pt x="1040" y="2344"/>
                    <a:pt x="1196" y="2175"/>
                    <a:pt x="1403" y="2110"/>
                  </a:cubicBezTo>
                  <a:cubicBezTo>
                    <a:pt x="1871" y="1968"/>
                    <a:pt x="2189" y="1526"/>
                    <a:pt x="2163" y="1032"/>
                  </a:cubicBezTo>
                  <a:cubicBezTo>
                    <a:pt x="2144" y="545"/>
                    <a:pt x="1800" y="130"/>
                    <a:pt x="1319" y="26"/>
                  </a:cubicBezTo>
                  <a:cubicBezTo>
                    <a:pt x="1241" y="9"/>
                    <a:pt x="1164" y="1"/>
                    <a:pt x="10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6" name="Google Shape;1835;p42">
              <a:extLst>
                <a:ext uri="{FF2B5EF4-FFF2-40B4-BE49-F238E27FC236}">
                  <a16:creationId xmlns:a16="http://schemas.microsoft.com/office/drawing/2014/main" id="{5F13C689-E75D-1880-020B-65D01116B6D5}"/>
                </a:ext>
              </a:extLst>
            </p:cNvPr>
            <p:cNvSpPr/>
            <p:nvPr/>
          </p:nvSpPr>
          <p:spPr>
            <a:xfrm>
              <a:off x="4743946" y="1825092"/>
              <a:ext cx="47036" cy="39934"/>
            </a:xfrm>
            <a:custGeom>
              <a:avLst/>
              <a:gdLst/>
              <a:ahLst/>
              <a:cxnLst/>
              <a:rect l="l" t="t" r="r" b="b"/>
              <a:pathLst>
                <a:path w="404" h="343" extrusionOk="0">
                  <a:moveTo>
                    <a:pt x="222" y="0"/>
                  </a:moveTo>
                  <a:cubicBezTo>
                    <a:pt x="85" y="0"/>
                    <a:pt x="0" y="155"/>
                    <a:pt x="79" y="269"/>
                  </a:cubicBezTo>
                  <a:cubicBezTo>
                    <a:pt x="116" y="320"/>
                    <a:pt x="170" y="343"/>
                    <a:pt x="223" y="343"/>
                  </a:cubicBezTo>
                  <a:cubicBezTo>
                    <a:pt x="300" y="343"/>
                    <a:pt x="375" y="293"/>
                    <a:pt x="390" y="204"/>
                  </a:cubicBezTo>
                  <a:cubicBezTo>
                    <a:pt x="403" y="107"/>
                    <a:pt x="345" y="23"/>
                    <a:pt x="254" y="3"/>
                  </a:cubicBezTo>
                  <a:cubicBezTo>
                    <a:pt x="243" y="1"/>
                    <a:pt x="232" y="0"/>
                    <a:pt x="2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7" name="Google Shape;1836;p42">
              <a:extLst>
                <a:ext uri="{FF2B5EF4-FFF2-40B4-BE49-F238E27FC236}">
                  <a16:creationId xmlns:a16="http://schemas.microsoft.com/office/drawing/2014/main" id="{E1D59A85-DB41-8DCB-2DC3-4E3BA520DC67}"/>
                </a:ext>
              </a:extLst>
            </p:cNvPr>
            <p:cNvSpPr/>
            <p:nvPr/>
          </p:nvSpPr>
          <p:spPr>
            <a:xfrm>
              <a:off x="4868751" y="1761293"/>
              <a:ext cx="256251" cy="230871"/>
            </a:xfrm>
            <a:custGeom>
              <a:avLst/>
              <a:gdLst/>
              <a:ahLst/>
              <a:cxnLst/>
              <a:rect l="l" t="t" r="r" b="b"/>
              <a:pathLst>
                <a:path w="2201" h="1983" extrusionOk="0">
                  <a:moveTo>
                    <a:pt x="965" y="1"/>
                  </a:moveTo>
                  <a:cubicBezTo>
                    <a:pt x="712" y="1"/>
                    <a:pt x="460" y="106"/>
                    <a:pt x="279" y="311"/>
                  </a:cubicBezTo>
                  <a:cubicBezTo>
                    <a:pt x="187" y="423"/>
                    <a:pt x="288" y="557"/>
                    <a:pt x="396" y="557"/>
                  </a:cubicBezTo>
                  <a:cubicBezTo>
                    <a:pt x="432" y="557"/>
                    <a:pt x="469" y="542"/>
                    <a:pt x="500" y="506"/>
                  </a:cubicBezTo>
                  <a:cubicBezTo>
                    <a:pt x="622" y="363"/>
                    <a:pt x="794" y="291"/>
                    <a:pt x="967" y="291"/>
                  </a:cubicBezTo>
                  <a:cubicBezTo>
                    <a:pt x="1116" y="291"/>
                    <a:pt x="1266" y="345"/>
                    <a:pt x="1384" y="454"/>
                  </a:cubicBezTo>
                  <a:cubicBezTo>
                    <a:pt x="1806" y="846"/>
                    <a:pt x="1498" y="1517"/>
                    <a:pt x="969" y="1517"/>
                  </a:cubicBezTo>
                  <a:cubicBezTo>
                    <a:pt x="921" y="1517"/>
                    <a:pt x="870" y="1511"/>
                    <a:pt x="819" y="1499"/>
                  </a:cubicBezTo>
                  <a:cubicBezTo>
                    <a:pt x="757" y="1484"/>
                    <a:pt x="695" y="1476"/>
                    <a:pt x="634" y="1476"/>
                  </a:cubicBezTo>
                  <a:cubicBezTo>
                    <a:pt x="414" y="1476"/>
                    <a:pt x="199" y="1572"/>
                    <a:pt x="52" y="1740"/>
                  </a:cubicBezTo>
                  <a:cubicBezTo>
                    <a:pt x="0" y="1805"/>
                    <a:pt x="7" y="1895"/>
                    <a:pt x="65" y="1947"/>
                  </a:cubicBezTo>
                  <a:cubicBezTo>
                    <a:pt x="92" y="1971"/>
                    <a:pt x="125" y="1983"/>
                    <a:pt x="159" y="1983"/>
                  </a:cubicBezTo>
                  <a:cubicBezTo>
                    <a:pt x="198" y="1983"/>
                    <a:pt x="238" y="1966"/>
                    <a:pt x="267" y="1934"/>
                  </a:cubicBezTo>
                  <a:cubicBezTo>
                    <a:pt x="365" y="1826"/>
                    <a:pt x="500" y="1767"/>
                    <a:pt x="639" y="1767"/>
                  </a:cubicBezTo>
                  <a:cubicBezTo>
                    <a:pt x="675" y="1767"/>
                    <a:pt x="711" y="1771"/>
                    <a:pt x="747" y="1779"/>
                  </a:cubicBezTo>
                  <a:cubicBezTo>
                    <a:pt x="826" y="1798"/>
                    <a:pt x="903" y="1807"/>
                    <a:pt x="976" y="1807"/>
                  </a:cubicBezTo>
                  <a:cubicBezTo>
                    <a:pt x="1747" y="1807"/>
                    <a:pt x="2201" y="820"/>
                    <a:pt x="1578" y="239"/>
                  </a:cubicBezTo>
                  <a:cubicBezTo>
                    <a:pt x="1403" y="80"/>
                    <a:pt x="1184" y="1"/>
                    <a:pt x="9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8" name="Google Shape;1837;p42">
              <a:extLst>
                <a:ext uri="{FF2B5EF4-FFF2-40B4-BE49-F238E27FC236}">
                  <a16:creationId xmlns:a16="http://schemas.microsoft.com/office/drawing/2014/main" id="{A99B55E2-881D-A96F-110F-7F77BF07BEA6}"/>
                </a:ext>
              </a:extLst>
            </p:cNvPr>
            <p:cNvSpPr/>
            <p:nvPr/>
          </p:nvSpPr>
          <p:spPr>
            <a:xfrm>
              <a:off x="4830332" y="2004267"/>
              <a:ext cx="36208" cy="33530"/>
            </a:xfrm>
            <a:custGeom>
              <a:avLst/>
              <a:gdLst/>
              <a:ahLst/>
              <a:cxnLst/>
              <a:rect l="l" t="t" r="r" b="b"/>
              <a:pathLst>
                <a:path w="311" h="288" extrusionOk="0">
                  <a:moveTo>
                    <a:pt x="153" y="0"/>
                  </a:moveTo>
                  <a:cubicBezTo>
                    <a:pt x="75" y="0"/>
                    <a:pt x="1" y="65"/>
                    <a:pt x="6" y="153"/>
                  </a:cubicBezTo>
                  <a:cubicBezTo>
                    <a:pt x="14" y="236"/>
                    <a:pt x="81" y="288"/>
                    <a:pt x="151" y="288"/>
                  </a:cubicBezTo>
                  <a:cubicBezTo>
                    <a:pt x="190" y="288"/>
                    <a:pt x="229" y="272"/>
                    <a:pt x="259" y="237"/>
                  </a:cubicBezTo>
                  <a:cubicBezTo>
                    <a:pt x="311" y="179"/>
                    <a:pt x="304" y="88"/>
                    <a:pt x="246" y="36"/>
                  </a:cubicBezTo>
                  <a:cubicBezTo>
                    <a:pt x="218" y="11"/>
                    <a:pt x="185" y="0"/>
                    <a:pt x="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89" name="Google Shape;1913;p42">
            <a:extLst>
              <a:ext uri="{FF2B5EF4-FFF2-40B4-BE49-F238E27FC236}">
                <a16:creationId xmlns:a16="http://schemas.microsoft.com/office/drawing/2014/main" id="{7E35757C-B8AC-4E64-9DAB-681AF7C44C50}"/>
              </a:ext>
            </a:extLst>
          </p:cNvPr>
          <p:cNvSpPr/>
          <p:nvPr/>
        </p:nvSpPr>
        <p:spPr>
          <a:xfrm>
            <a:off x="7009564" y="1558882"/>
            <a:ext cx="20491" cy="17347"/>
          </a:xfrm>
          <a:custGeom>
            <a:avLst/>
            <a:gdLst/>
            <a:ahLst/>
            <a:cxnLst/>
            <a:rect l="l" t="t" r="r" b="b"/>
            <a:pathLst>
              <a:path w="176" h="149" extrusionOk="0">
                <a:moveTo>
                  <a:pt x="101" y="0"/>
                </a:moveTo>
                <a:cubicBezTo>
                  <a:pt x="84" y="0"/>
                  <a:pt x="67" y="3"/>
                  <a:pt x="52" y="9"/>
                </a:cubicBezTo>
                <a:cubicBezTo>
                  <a:pt x="26" y="22"/>
                  <a:pt x="0" y="61"/>
                  <a:pt x="39" y="139"/>
                </a:cubicBezTo>
                <a:cubicBezTo>
                  <a:pt x="39" y="144"/>
                  <a:pt x="42" y="148"/>
                  <a:pt x="47" y="148"/>
                </a:cubicBezTo>
                <a:cubicBezTo>
                  <a:pt x="48" y="148"/>
                  <a:pt x="50" y="148"/>
                  <a:pt x="52" y="146"/>
                </a:cubicBezTo>
                <a:lnTo>
                  <a:pt x="59" y="146"/>
                </a:lnTo>
                <a:cubicBezTo>
                  <a:pt x="65" y="146"/>
                  <a:pt x="65" y="133"/>
                  <a:pt x="65" y="126"/>
                </a:cubicBezTo>
                <a:cubicBezTo>
                  <a:pt x="39" y="74"/>
                  <a:pt x="39" y="42"/>
                  <a:pt x="65" y="29"/>
                </a:cubicBezTo>
                <a:cubicBezTo>
                  <a:pt x="75" y="26"/>
                  <a:pt x="85" y="25"/>
                  <a:pt x="96" y="25"/>
                </a:cubicBezTo>
                <a:cubicBezTo>
                  <a:pt x="114" y="25"/>
                  <a:pt x="133" y="29"/>
                  <a:pt x="149" y="42"/>
                </a:cubicBezTo>
                <a:cubicBezTo>
                  <a:pt x="156" y="42"/>
                  <a:pt x="169" y="42"/>
                  <a:pt x="169" y="35"/>
                </a:cubicBezTo>
                <a:cubicBezTo>
                  <a:pt x="175" y="29"/>
                  <a:pt x="169" y="16"/>
                  <a:pt x="162" y="16"/>
                </a:cubicBezTo>
                <a:cubicBezTo>
                  <a:pt x="145" y="5"/>
                  <a:pt x="123" y="0"/>
                  <a:pt x="101" y="0"/>
                </a:cubicBezTo>
                <a:close/>
              </a:path>
            </a:pathLst>
          </a:custGeom>
          <a:solidFill>
            <a:schemeClr val="accent2"/>
          </a:solidFill>
          <a:ln w="9525" cap="flat" cmpd="sng">
            <a:solidFill>
              <a:srgbClr val="FBA4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90" name="Google Shape;1914;p42">
            <a:extLst>
              <a:ext uri="{FF2B5EF4-FFF2-40B4-BE49-F238E27FC236}">
                <a16:creationId xmlns:a16="http://schemas.microsoft.com/office/drawing/2014/main" id="{0D615611-CF5B-291D-9D42-BB44BFDF9ACD}"/>
              </a:ext>
            </a:extLst>
          </p:cNvPr>
          <p:cNvSpPr/>
          <p:nvPr/>
        </p:nvSpPr>
        <p:spPr>
          <a:xfrm>
            <a:off x="7050239" y="1528951"/>
            <a:ext cx="9547" cy="9081"/>
          </a:xfrm>
          <a:custGeom>
            <a:avLst/>
            <a:gdLst/>
            <a:ahLst/>
            <a:cxnLst/>
            <a:rect l="l" t="t" r="r" b="b"/>
            <a:pathLst>
              <a:path w="82" h="78" extrusionOk="0">
                <a:moveTo>
                  <a:pt x="44" y="0"/>
                </a:moveTo>
                <a:cubicBezTo>
                  <a:pt x="22" y="0"/>
                  <a:pt x="0" y="15"/>
                  <a:pt x="4" y="44"/>
                </a:cubicBezTo>
                <a:cubicBezTo>
                  <a:pt x="10" y="61"/>
                  <a:pt x="25" y="78"/>
                  <a:pt x="42" y="78"/>
                </a:cubicBezTo>
                <a:cubicBezTo>
                  <a:pt x="44" y="78"/>
                  <a:pt x="47" y="77"/>
                  <a:pt x="49" y="76"/>
                </a:cubicBezTo>
                <a:cubicBezTo>
                  <a:pt x="69" y="76"/>
                  <a:pt x="82" y="57"/>
                  <a:pt x="82" y="31"/>
                </a:cubicBezTo>
                <a:cubicBezTo>
                  <a:pt x="79" y="10"/>
                  <a:pt x="61" y="0"/>
                  <a:pt x="4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17426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4565;p158">
            <a:extLst>
              <a:ext uri="{FF2B5EF4-FFF2-40B4-BE49-F238E27FC236}">
                <a16:creationId xmlns:a16="http://schemas.microsoft.com/office/drawing/2014/main" id="{ED9A67B6-E393-D81B-91D3-15BED58AFC63}"/>
              </a:ext>
            </a:extLst>
          </p:cNvPr>
          <p:cNvGrpSpPr/>
          <p:nvPr/>
        </p:nvGrpSpPr>
        <p:grpSpPr>
          <a:xfrm flipH="1">
            <a:off x="0" y="53504"/>
            <a:ext cx="1230628" cy="1346009"/>
            <a:chOff x="4669182" y="1647931"/>
            <a:chExt cx="1830474" cy="2002095"/>
          </a:xfrm>
        </p:grpSpPr>
        <p:grpSp>
          <p:nvGrpSpPr>
            <p:cNvPr id="8" name="Google Shape;4566;p158">
              <a:extLst>
                <a:ext uri="{FF2B5EF4-FFF2-40B4-BE49-F238E27FC236}">
                  <a16:creationId xmlns:a16="http://schemas.microsoft.com/office/drawing/2014/main" id="{D582D278-E389-EAC7-2D91-D7730B03D5D1}"/>
                </a:ext>
              </a:extLst>
            </p:cNvPr>
            <p:cNvGrpSpPr/>
            <p:nvPr/>
          </p:nvGrpSpPr>
          <p:grpSpPr>
            <a:xfrm rot="-130149">
              <a:off x="4706181" y="1663136"/>
              <a:ext cx="840735" cy="1970956"/>
              <a:chOff x="7164717" y="1668932"/>
              <a:chExt cx="997546" cy="2338569"/>
            </a:xfrm>
          </p:grpSpPr>
          <p:sp>
            <p:nvSpPr>
              <p:cNvPr id="59" name="Google Shape;4567;p158">
                <a:extLst>
                  <a:ext uri="{FF2B5EF4-FFF2-40B4-BE49-F238E27FC236}">
                    <a16:creationId xmlns:a16="http://schemas.microsoft.com/office/drawing/2014/main" id="{BE2E6CD5-6CF1-470B-C234-AFB61FB9EB11}"/>
                  </a:ext>
                </a:extLst>
              </p:cNvPr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4568;p158">
                <a:extLst>
                  <a:ext uri="{FF2B5EF4-FFF2-40B4-BE49-F238E27FC236}">
                    <a16:creationId xmlns:a16="http://schemas.microsoft.com/office/drawing/2014/main" id="{D4EAFD0A-8253-6E69-E4CE-852F37CAF154}"/>
                  </a:ext>
                </a:extLst>
              </p:cNvPr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4569;p158">
                <a:extLst>
                  <a:ext uri="{FF2B5EF4-FFF2-40B4-BE49-F238E27FC236}">
                    <a16:creationId xmlns:a16="http://schemas.microsoft.com/office/drawing/2014/main" id="{1C5DF479-C1EB-6D01-4C39-E8850E029104}"/>
                  </a:ext>
                </a:extLst>
              </p:cNvPr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4570;p158">
                <a:extLst>
                  <a:ext uri="{FF2B5EF4-FFF2-40B4-BE49-F238E27FC236}">
                    <a16:creationId xmlns:a16="http://schemas.microsoft.com/office/drawing/2014/main" id="{B61B00B3-600F-4928-2FF8-FCCF7193AA14}"/>
                  </a:ext>
                </a:extLst>
              </p:cNvPr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4571;p158">
                <a:extLst>
                  <a:ext uri="{FF2B5EF4-FFF2-40B4-BE49-F238E27FC236}">
                    <a16:creationId xmlns:a16="http://schemas.microsoft.com/office/drawing/2014/main" id="{7CEA6BB6-4DF3-E280-9D55-2B6EE88E18B9}"/>
                  </a:ext>
                </a:extLst>
              </p:cNvPr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4572;p158">
                <a:extLst>
                  <a:ext uri="{FF2B5EF4-FFF2-40B4-BE49-F238E27FC236}">
                    <a16:creationId xmlns:a16="http://schemas.microsoft.com/office/drawing/2014/main" id="{72080E67-C9EF-CE9F-42DC-20DE8BAE0894}"/>
                  </a:ext>
                </a:extLst>
              </p:cNvPr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4573;p158">
                <a:extLst>
                  <a:ext uri="{FF2B5EF4-FFF2-40B4-BE49-F238E27FC236}">
                    <a16:creationId xmlns:a16="http://schemas.microsoft.com/office/drawing/2014/main" id="{C517B332-8DD6-F3FA-62BC-C78E473A1A45}"/>
                  </a:ext>
                </a:extLst>
              </p:cNvPr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4574;p158">
                <a:extLst>
                  <a:ext uri="{FF2B5EF4-FFF2-40B4-BE49-F238E27FC236}">
                    <a16:creationId xmlns:a16="http://schemas.microsoft.com/office/drawing/2014/main" id="{725BCAD7-7897-4BA2-F980-83238E8F5BEF}"/>
                  </a:ext>
                </a:extLst>
              </p:cNvPr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4575;p158">
                <a:extLst>
                  <a:ext uri="{FF2B5EF4-FFF2-40B4-BE49-F238E27FC236}">
                    <a16:creationId xmlns:a16="http://schemas.microsoft.com/office/drawing/2014/main" id="{2B41E09D-75E9-BD00-B21E-E1026AB5C34C}"/>
                  </a:ext>
                </a:extLst>
              </p:cNvPr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4576;p158">
                <a:extLst>
                  <a:ext uri="{FF2B5EF4-FFF2-40B4-BE49-F238E27FC236}">
                    <a16:creationId xmlns:a16="http://schemas.microsoft.com/office/drawing/2014/main" id="{271617DD-0456-8E1B-ED4E-DB87E7ED7BF1}"/>
                  </a:ext>
                </a:extLst>
              </p:cNvPr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4577;p158">
                <a:extLst>
                  <a:ext uri="{FF2B5EF4-FFF2-40B4-BE49-F238E27FC236}">
                    <a16:creationId xmlns:a16="http://schemas.microsoft.com/office/drawing/2014/main" id="{2A66705F-82C1-18CF-CE41-A1C3CDF380DF}"/>
                  </a:ext>
                </a:extLst>
              </p:cNvPr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4578;p158">
                <a:extLst>
                  <a:ext uri="{FF2B5EF4-FFF2-40B4-BE49-F238E27FC236}">
                    <a16:creationId xmlns:a16="http://schemas.microsoft.com/office/drawing/2014/main" id="{6E2B7C50-F79F-0F9B-6893-D0F3BF8DC403}"/>
                  </a:ext>
                </a:extLst>
              </p:cNvPr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4579;p158">
                <a:extLst>
                  <a:ext uri="{FF2B5EF4-FFF2-40B4-BE49-F238E27FC236}">
                    <a16:creationId xmlns:a16="http://schemas.microsoft.com/office/drawing/2014/main" id="{2BA633D3-1532-50F0-CDAE-F93B94215531}"/>
                  </a:ext>
                </a:extLst>
              </p:cNvPr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4580;p158">
                <a:extLst>
                  <a:ext uri="{FF2B5EF4-FFF2-40B4-BE49-F238E27FC236}">
                    <a16:creationId xmlns:a16="http://schemas.microsoft.com/office/drawing/2014/main" id="{86FE4662-08B7-6498-147C-10E0E488BEF1}"/>
                  </a:ext>
                </a:extLst>
              </p:cNvPr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4581;p158">
                <a:extLst>
                  <a:ext uri="{FF2B5EF4-FFF2-40B4-BE49-F238E27FC236}">
                    <a16:creationId xmlns:a16="http://schemas.microsoft.com/office/drawing/2014/main" id="{850B8F95-08A8-C90E-EADF-1180C0F21167}"/>
                  </a:ext>
                </a:extLst>
              </p:cNvPr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4582;p158">
                <a:extLst>
                  <a:ext uri="{FF2B5EF4-FFF2-40B4-BE49-F238E27FC236}">
                    <a16:creationId xmlns:a16="http://schemas.microsoft.com/office/drawing/2014/main" id="{FB4B9C4A-505E-C2DC-EC40-500760CAAA08}"/>
                  </a:ext>
                </a:extLst>
              </p:cNvPr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4583;p158">
                <a:extLst>
                  <a:ext uri="{FF2B5EF4-FFF2-40B4-BE49-F238E27FC236}">
                    <a16:creationId xmlns:a16="http://schemas.microsoft.com/office/drawing/2014/main" id="{7C14F5F9-443C-ED4B-0884-64B7479AE1C9}"/>
                  </a:ext>
                </a:extLst>
              </p:cNvPr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4584;p158">
                <a:extLst>
                  <a:ext uri="{FF2B5EF4-FFF2-40B4-BE49-F238E27FC236}">
                    <a16:creationId xmlns:a16="http://schemas.microsoft.com/office/drawing/2014/main" id="{886E2D9A-EDCA-627C-D26E-9B6DE505F904}"/>
                  </a:ext>
                </a:extLst>
              </p:cNvPr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4585;p158">
                <a:extLst>
                  <a:ext uri="{FF2B5EF4-FFF2-40B4-BE49-F238E27FC236}">
                    <a16:creationId xmlns:a16="http://schemas.microsoft.com/office/drawing/2014/main" id="{17663F12-77BC-B329-6119-7A9EC5BD80B0}"/>
                  </a:ext>
                </a:extLst>
              </p:cNvPr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4586;p158">
                <a:extLst>
                  <a:ext uri="{FF2B5EF4-FFF2-40B4-BE49-F238E27FC236}">
                    <a16:creationId xmlns:a16="http://schemas.microsoft.com/office/drawing/2014/main" id="{F529A512-2A39-824D-2FE1-101300E962A5}"/>
                  </a:ext>
                </a:extLst>
              </p:cNvPr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4587;p158">
                <a:extLst>
                  <a:ext uri="{FF2B5EF4-FFF2-40B4-BE49-F238E27FC236}">
                    <a16:creationId xmlns:a16="http://schemas.microsoft.com/office/drawing/2014/main" id="{E102A359-4D23-394B-AEDA-080D32DE2684}"/>
                  </a:ext>
                </a:extLst>
              </p:cNvPr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4588;p158">
                <a:extLst>
                  <a:ext uri="{FF2B5EF4-FFF2-40B4-BE49-F238E27FC236}">
                    <a16:creationId xmlns:a16="http://schemas.microsoft.com/office/drawing/2014/main" id="{B99743DE-0F1C-2F3D-6A03-5442977C46F9}"/>
                  </a:ext>
                </a:extLst>
              </p:cNvPr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4589;p158">
                <a:extLst>
                  <a:ext uri="{FF2B5EF4-FFF2-40B4-BE49-F238E27FC236}">
                    <a16:creationId xmlns:a16="http://schemas.microsoft.com/office/drawing/2014/main" id="{8DA49BDF-08E3-BA9E-A334-417EBE9B034C}"/>
                  </a:ext>
                </a:extLst>
              </p:cNvPr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4590;p158">
                <a:extLst>
                  <a:ext uri="{FF2B5EF4-FFF2-40B4-BE49-F238E27FC236}">
                    <a16:creationId xmlns:a16="http://schemas.microsoft.com/office/drawing/2014/main" id="{195F2376-3EC8-45E2-2FBC-3FD9C7852482}"/>
                  </a:ext>
                </a:extLst>
              </p:cNvPr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4591;p158">
                <a:extLst>
                  <a:ext uri="{FF2B5EF4-FFF2-40B4-BE49-F238E27FC236}">
                    <a16:creationId xmlns:a16="http://schemas.microsoft.com/office/drawing/2014/main" id="{01BB2C23-63B3-954A-96D1-6636DB625080}"/>
                  </a:ext>
                </a:extLst>
              </p:cNvPr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4592;p158">
                <a:extLst>
                  <a:ext uri="{FF2B5EF4-FFF2-40B4-BE49-F238E27FC236}">
                    <a16:creationId xmlns:a16="http://schemas.microsoft.com/office/drawing/2014/main" id="{C47DBD04-691D-2653-00E6-7227999242F5}"/>
                  </a:ext>
                </a:extLst>
              </p:cNvPr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4593;p158">
                <a:extLst>
                  <a:ext uri="{FF2B5EF4-FFF2-40B4-BE49-F238E27FC236}">
                    <a16:creationId xmlns:a16="http://schemas.microsoft.com/office/drawing/2014/main" id="{32628146-8F61-A86F-62CF-348FBDE58049}"/>
                  </a:ext>
                </a:extLst>
              </p:cNvPr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4594;p158">
                <a:extLst>
                  <a:ext uri="{FF2B5EF4-FFF2-40B4-BE49-F238E27FC236}">
                    <a16:creationId xmlns:a16="http://schemas.microsoft.com/office/drawing/2014/main" id="{A0E8CFA3-FB3B-0F80-190A-571203EB467C}"/>
                  </a:ext>
                </a:extLst>
              </p:cNvPr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4595;p158">
                <a:extLst>
                  <a:ext uri="{FF2B5EF4-FFF2-40B4-BE49-F238E27FC236}">
                    <a16:creationId xmlns:a16="http://schemas.microsoft.com/office/drawing/2014/main" id="{A81C16E0-BAFE-3608-E4DE-8C9D31204FDA}"/>
                  </a:ext>
                </a:extLst>
              </p:cNvPr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4596;p158">
                <a:extLst>
                  <a:ext uri="{FF2B5EF4-FFF2-40B4-BE49-F238E27FC236}">
                    <a16:creationId xmlns:a16="http://schemas.microsoft.com/office/drawing/2014/main" id="{0112ECA2-15DA-30D7-00FA-64482D4D96CF}"/>
                  </a:ext>
                </a:extLst>
              </p:cNvPr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4597;p158">
                <a:extLst>
                  <a:ext uri="{FF2B5EF4-FFF2-40B4-BE49-F238E27FC236}">
                    <a16:creationId xmlns:a16="http://schemas.microsoft.com/office/drawing/2014/main" id="{7CB4A3A0-A49B-1D95-DC0E-045A377B4442}"/>
                  </a:ext>
                </a:extLst>
              </p:cNvPr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4598;p158">
                <a:extLst>
                  <a:ext uri="{FF2B5EF4-FFF2-40B4-BE49-F238E27FC236}">
                    <a16:creationId xmlns:a16="http://schemas.microsoft.com/office/drawing/2014/main" id="{639C5E6D-87A3-F6A5-5DEA-8F0DA44466E9}"/>
                  </a:ext>
                </a:extLst>
              </p:cNvPr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4599;p158">
                <a:extLst>
                  <a:ext uri="{FF2B5EF4-FFF2-40B4-BE49-F238E27FC236}">
                    <a16:creationId xmlns:a16="http://schemas.microsoft.com/office/drawing/2014/main" id="{D802B04B-70C1-366A-FB70-54449892D0D6}"/>
                  </a:ext>
                </a:extLst>
              </p:cNvPr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4600;p158">
                <a:extLst>
                  <a:ext uri="{FF2B5EF4-FFF2-40B4-BE49-F238E27FC236}">
                    <a16:creationId xmlns:a16="http://schemas.microsoft.com/office/drawing/2014/main" id="{79D9BC05-4C28-E6B1-F550-2A7D737A161C}"/>
                  </a:ext>
                </a:extLst>
              </p:cNvPr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4601;p158">
                <a:extLst>
                  <a:ext uri="{FF2B5EF4-FFF2-40B4-BE49-F238E27FC236}">
                    <a16:creationId xmlns:a16="http://schemas.microsoft.com/office/drawing/2014/main" id="{CBABA99B-A5F0-416E-78CD-05C47FA65568}"/>
                  </a:ext>
                </a:extLst>
              </p:cNvPr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4602;p158">
                <a:extLst>
                  <a:ext uri="{FF2B5EF4-FFF2-40B4-BE49-F238E27FC236}">
                    <a16:creationId xmlns:a16="http://schemas.microsoft.com/office/drawing/2014/main" id="{4B311187-546C-FCCF-D305-A30F81F95F1A}"/>
                  </a:ext>
                </a:extLst>
              </p:cNvPr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4603;p158">
                <a:extLst>
                  <a:ext uri="{FF2B5EF4-FFF2-40B4-BE49-F238E27FC236}">
                    <a16:creationId xmlns:a16="http://schemas.microsoft.com/office/drawing/2014/main" id="{3D012853-64B6-1714-7031-35959759BFBD}"/>
                  </a:ext>
                </a:extLst>
              </p:cNvPr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4604;p158">
                <a:extLst>
                  <a:ext uri="{FF2B5EF4-FFF2-40B4-BE49-F238E27FC236}">
                    <a16:creationId xmlns:a16="http://schemas.microsoft.com/office/drawing/2014/main" id="{B17BEADA-679E-9EF3-E1D3-ACD2B1765D26}"/>
                  </a:ext>
                </a:extLst>
              </p:cNvPr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4605;p158">
                <a:extLst>
                  <a:ext uri="{FF2B5EF4-FFF2-40B4-BE49-F238E27FC236}">
                    <a16:creationId xmlns:a16="http://schemas.microsoft.com/office/drawing/2014/main" id="{08070DB9-416F-51A2-468C-C0A1CF572E6D}"/>
                  </a:ext>
                </a:extLst>
              </p:cNvPr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4606;p158">
                <a:extLst>
                  <a:ext uri="{FF2B5EF4-FFF2-40B4-BE49-F238E27FC236}">
                    <a16:creationId xmlns:a16="http://schemas.microsoft.com/office/drawing/2014/main" id="{A55C12C2-2937-897C-9A45-9B4117AA47B2}"/>
                  </a:ext>
                </a:extLst>
              </p:cNvPr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4607;p158">
                <a:extLst>
                  <a:ext uri="{FF2B5EF4-FFF2-40B4-BE49-F238E27FC236}">
                    <a16:creationId xmlns:a16="http://schemas.microsoft.com/office/drawing/2014/main" id="{9E332C71-FD8A-133C-06B7-DF7F1B361EB4}"/>
                  </a:ext>
                </a:extLst>
              </p:cNvPr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4608;p158">
                <a:extLst>
                  <a:ext uri="{FF2B5EF4-FFF2-40B4-BE49-F238E27FC236}">
                    <a16:creationId xmlns:a16="http://schemas.microsoft.com/office/drawing/2014/main" id="{43632633-731E-20A2-11B3-0916517CC005}"/>
                  </a:ext>
                </a:extLst>
              </p:cNvPr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4609;p158">
                <a:extLst>
                  <a:ext uri="{FF2B5EF4-FFF2-40B4-BE49-F238E27FC236}">
                    <a16:creationId xmlns:a16="http://schemas.microsoft.com/office/drawing/2014/main" id="{7EA7A631-D804-7A28-41DA-E0FCD1EA035D}"/>
                  </a:ext>
                </a:extLst>
              </p:cNvPr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4610;p158">
                <a:extLst>
                  <a:ext uri="{FF2B5EF4-FFF2-40B4-BE49-F238E27FC236}">
                    <a16:creationId xmlns:a16="http://schemas.microsoft.com/office/drawing/2014/main" id="{7CE32F11-8EA1-77CB-EE7E-5CB4CE7296BC}"/>
                  </a:ext>
                </a:extLst>
              </p:cNvPr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4611;p158">
                <a:extLst>
                  <a:ext uri="{FF2B5EF4-FFF2-40B4-BE49-F238E27FC236}">
                    <a16:creationId xmlns:a16="http://schemas.microsoft.com/office/drawing/2014/main" id="{03362A3D-C316-7934-3102-720EBAF73E81}"/>
                  </a:ext>
                </a:extLst>
              </p:cNvPr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4612;p158">
                <a:extLst>
                  <a:ext uri="{FF2B5EF4-FFF2-40B4-BE49-F238E27FC236}">
                    <a16:creationId xmlns:a16="http://schemas.microsoft.com/office/drawing/2014/main" id="{EC3395DE-7131-0C0B-BCE4-F4A5362D9B9A}"/>
                  </a:ext>
                </a:extLst>
              </p:cNvPr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4613;p158">
                <a:extLst>
                  <a:ext uri="{FF2B5EF4-FFF2-40B4-BE49-F238E27FC236}">
                    <a16:creationId xmlns:a16="http://schemas.microsoft.com/office/drawing/2014/main" id="{BC1591EE-4595-258C-B7D5-7089C7C3A718}"/>
                  </a:ext>
                </a:extLst>
              </p:cNvPr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4614;p158">
                <a:extLst>
                  <a:ext uri="{FF2B5EF4-FFF2-40B4-BE49-F238E27FC236}">
                    <a16:creationId xmlns:a16="http://schemas.microsoft.com/office/drawing/2014/main" id="{8023FE95-A09E-301C-87DE-71B92B41FA9F}"/>
                  </a:ext>
                </a:extLst>
              </p:cNvPr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4615;p158">
                <a:extLst>
                  <a:ext uri="{FF2B5EF4-FFF2-40B4-BE49-F238E27FC236}">
                    <a16:creationId xmlns:a16="http://schemas.microsoft.com/office/drawing/2014/main" id="{26B5F2C6-3036-AA2F-B423-B22B61B07731}"/>
                  </a:ext>
                </a:extLst>
              </p:cNvPr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4616;p158">
              <a:extLst>
                <a:ext uri="{FF2B5EF4-FFF2-40B4-BE49-F238E27FC236}">
                  <a16:creationId xmlns:a16="http://schemas.microsoft.com/office/drawing/2014/main" id="{1721AEAE-333F-7E97-2DDB-00AFC7CCEED2}"/>
                </a:ext>
              </a:extLst>
            </p:cNvPr>
            <p:cNvGrpSpPr/>
            <p:nvPr/>
          </p:nvGrpSpPr>
          <p:grpSpPr>
            <a:xfrm rot="133002" flipH="1">
              <a:off x="5621089" y="1663486"/>
              <a:ext cx="840762" cy="1971018"/>
              <a:chOff x="7164717" y="1668932"/>
              <a:chExt cx="997546" cy="2338569"/>
            </a:xfrm>
          </p:grpSpPr>
          <p:sp>
            <p:nvSpPr>
              <p:cNvPr id="10" name="Google Shape;4617;p158">
                <a:extLst>
                  <a:ext uri="{FF2B5EF4-FFF2-40B4-BE49-F238E27FC236}">
                    <a16:creationId xmlns:a16="http://schemas.microsoft.com/office/drawing/2014/main" id="{9B8FFBF9-DC81-4588-D957-FB1724EF55D7}"/>
                  </a:ext>
                </a:extLst>
              </p:cNvPr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4618;p158">
                <a:extLst>
                  <a:ext uri="{FF2B5EF4-FFF2-40B4-BE49-F238E27FC236}">
                    <a16:creationId xmlns:a16="http://schemas.microsoft.com/office/drawing/2014/main" id="{BFE6A3CF-8EB1-302A-7591-AD4F94CC97FD}"/>
                  </a:ext>
                </a:extLst>
              </p:cNvPr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4619;p158">
                <a:extLst>
                  <a:ext uri="{FF2B5EF4-FFF2-40B4-BE49-F238E27FC236}">
                    <a16:creationId xmlns:a16="http://schemas.microsoft.com/office/drawing/2014/main" id="{D6ECD4FB-9DDA-2CE5-C6BD-674C87773729}"/>
                  </a:ext>
                </a:extLst>
              </p:cNvPr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4620;p158">
                <a:extLst>
                  <a:ext uri="{FF2B5EF4-FFF2-40B4-BE49-F238E27FC236}">
                    <a16:creationId xmlns:a16="http://schemas.microsoft.com/office/drawing/2014/main" id="{582093A5-8879-224D-6AEE-A9C89E459D53}"/>
                  </a:ext>
                </a:extLst>
              </p:cNvPr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4621;p158">
                <a:extLst>
                  <a:ext uri="{FF2B5EF4-FFF2-40B4-BE49-F238E27FC236}">
                    <a16:creationId xmlns:a16="http://schemas.microsoft.com/office/drawing/2014/main" id="{EDEA32A2-A245-6B59-C582-EFB3F054AF16}"/>
                  </a:ext>
                </a:extLst>
              </p:cNvPr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622;p158">
                <a:extLst>
                  <a:ext uri="{FF2B5EF4-FFF2-40B4-BE49-F238E27FC236}">
                    <a16:creationId xmlns:a16="http://schemas.microsoft.com/office/drawing/2014/main" id="{0BA66F42-F35B-5B34-5B3C-241055FDA88C}"/>
                  </a:ext>
                </a:extLst>
              </p:cNvPr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623;p158">
                <a:extLst>
                  <a:ext uri="{FF2B5EF4-FFF2-40B4-BE49-F238E27FC236}">
                    <a16:creationId xmlns:a16="http://schemas.microsoft.com/office/drawing/2014/main" id="{AA387B62-13E4-EE8E-8F0B-1AA0E0F854B2}"/>
                  </a:ext>
                </a:extLst>
              </p:cNvPr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624;p158">
                <a:extLst>
                  <a:ext uri="{FF2B5EF4-FFF2-40B4-BE49-F238E27FC236}">
                    <a16:creationId xmlns:a16="http://schemas.microsoft.com/office/drawing/2014/main" id="{F0D13641-3DF9-6CE6-F815-E1EE5B09A896}"/>
                  </a:ext>
                </a:extLst>
              </p:cNvPr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625;p158">
                <a:extLst>
                  <a:ext uri="{FF2B5EF4-FFF2-40B4-BE49-F238E27FC236}">
                    <a16:creationId xmlns:a16="http://schemas.microsoft.com/office/drawing/2014/main" id="{687E9240-29A8-C63A-E596-8EB758B95AB3}"/>
                  </a:ext>
                </a:extLst>
              </p:cNvPr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626;p158">
                <a:extLst>
                  <a:ext uri="{FF2B5EF4-FFF2-40B4-BE49-F238E27FC236}">
                    <a16:creationId xmlns:a16="http://schemas.microsoft.com/office/drawing/2014/main" id="{050E3474-D77E-31D5-C162-D796B460C7B0}"/>
                  </a:ext>
                </a:extLst>
              </p:cNvPr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627;p158">
                <a:extLst>
                  <a:ext uri="{FF2B5EF4-FFF2-40B4-BE49-F238E27FC236}">
                    <a16:creationId xmlns:a16="http://schemas.microsoft.com/office/drawing/2014/main" id="{532ADC92-4F9E-540E-0159-0DAE8E2BDF30}"/>
                  </a:ext>
                </a:extLst>
              </p:cNvPr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628;p158">
                <a:extLst>
                  <a:ext uri="{FF2B5EF4-FFF2-40B4-BE49-F238E27FC236}">
                    <a16:creationId xmlns:a16="http://schemas.microsoft.com/office/drawing/2014/main" id="{A8170F5C-433A-B8F9-00A2-CEE989ABC7FC}"/>
                  </a:ext>
                </a:extLst>
              </p:cNvPr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4629;p158">
                <a:extLst>
                  <a:ext uri="{FF2B5EF4-FFF2-40B4-BE49-F238E27FC236}">
                    <a16:creationId xmlns:a16="http://schemas.microsoft.com/office/drawing/2014/main" id="{F3023978-3C0E-DF54-8BBE-7AE31D0AB37E}"/>
                  </a:ext>
                </a:extLst>
              </p:cNvPr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4630;p158">
                <a:extLst>
                  <a:ext uri="{FF2B5EF4-FFF2-40B4-BE49-F238E27FC236}">
                    <a16:creationId xmlns:a16="http://schemas.microsoft.com/office/drawing/2014/main" id="{19D81C86-AA0F-9731-29DA-80EA1C581CBA}"/>
                  </a:ext>
                </a:extLst>
              </p:cNvPr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4631;p158">
                <a:extLst>
                  <a:ext uri="{FF2B5EF4-FFF2-40B4-BE49-F238E27FC236}">
                    <a16:creationId xmlns:a16="http://schemas.microsoft.com/office/drawing/2014/main" id="{00B6D479-AAD0-8F05-5E8D-7705FD36F1C5}"/>
                  </a:ext>
                </a:extLst>
              </p:cNvPr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4632;p158">
                <a:extLst>
                  <a:ext uri="{FF2B5EF4-FFF2-40B4-BE49-F238E27FC236}">
                    <a16:creationId xmlns:a16="http://schemas.microsoft.com/office/drawing/2014/main" id="{652ECC66-C737-0F96-D8C6-6A7E4E6B250E}"/>
                  </a:ext>
                </a:extLst>
              </p:cNvPr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4633;p158">
                <a:extLst>
                  <a:ext uri="{FF2B5EF4-FFF2-40B4-BE49-F238E27FC236}">
                    <a16:creationId xmlns:a16="http://schemas.microsoft.com/office/drawing/2014/main" id="{DE54E10A-83BD-27F4-0751-D70982102D1D}"/>
                  </a:ext>
                </a:extLst>
              </p:cNvPr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634;p158">
                <a:extLst>
                  <a:ext uri="{FF2B5EF4-FFF2-40B4-BE49-F238E27FC236}">
                    <a16:creationId xmlns:a16="http://schemas.microsoft.com/office/drawing/2014/main" id="{2423A915-090E-9D9D-BBFC-DF354039DF49}"/>
                  </a:ext>
                </a:extLst>
              </p:cNvPr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4635;p158">
                <a:extLst>
                  <a:ext uri="{FF2B5EF4-FFF2-40B4-BE49-F238E27FC236}">
                    <a16:creationId xmlns:a16="http://schemas.microsoft.com/office/drawing/2014/main" id="{7863A420-4FAA-3D8F-7879-ECB4B4353B0B}"/>
                  </a:ext>
                </a:extLst>
              </p:cNvPr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4636;p158">
                <a:extLst>
                  <a:ext uri="{FF2B5EF4-FFF2-40B4-BE49-F238E27FC236}">
                    <a16:creationId xmlns:a16="http://schemas.microsoft.com/office/drawing/2014/main" id="{6874E719-7EF5-2A97-1B33-5F18BDEE1231}"/>
                  </a:ext>
                </a:extLst>
              </p:cNvPr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4637;p158">
                <a:extLst>
                  <a:ext uri="{FF2B5EF4-FFF2-40B4-BE49-F238E27FC236}">
                    <a16:creationId xmlns:a16="http://schemas.microsoft.com/office/drawing/2014/main" id="{D6C86A9F-8907-71C1-EDD9-26BEBFF176CB}"/>
                  </a:ext>
                </a:extLst>
              </p:cNvPr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4638;p158">
                <a:extLst>
                  <a:ext uri="{FF2B5EF4-FFF2-40B4-BE49-F238E27FC236}">
                    <a16:creationId xmlns:a16="http://schemas.microsoft.com/office/drawing/2014/main" id="{FB2945EA-685D-98DE-AFDB-D8536F8BC72C}"/>
                  </a:ext>
                </a:extLst>
              </p:cNvPr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4639;p158">
                <a:extLst>
                  <a:ext uri="{FF2B5EF4-FFF2-40B4-BE49-F238E27FC236}">
                    <a16:creationId xmlns:a16="http://schemas.microsoft.com/office/drawing/2014/main" id="{281FE7FB-3E8C-EA76-0D00-56A10D9FCAED}"/>
                  </a:ext>
                </a:extLst>
              </p:cNvPr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4640;p158">
                <a:extLst>
                  <a:ext uri="{FF2B5EF4-FFF2-40B4-BE49-F238E27FC236}">
                    <a16:creationId xmlns:a16="http://schemas.microsoft.com/office/drawing/2014/main" id="{3E3CC8F6-C54C-43A8-282A-4512A2D53462}"/>
                  </a:ext>
                </a:extLst>
              </p:cNvPr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4641;p158">
                <a:extLst>
                  <a:ext uri="{FF2B5EF4-FFF2-40B4-BE49-F238E27FC236}">
                    <a16:creationId xmlns:a16="http://schemas.microsoft.com/office/drawing/2014/main" id="{0B8364D1-BFD1-0C7F-93FF-F9E606A65BBD}"/>
                  </a:ext>
                </a:extLst>
              </p:cNvPr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4642;p158">
                <a:extLst>
                  <a:ext uri="{FF2B5EF4-FFF2-40B4-BE49-F238E27FC236}">
                    <a16:creationId xmlns:a16="http://schemas.microsoft.com/office/drawing/2014/main" id="{F1BA6F15-40DC-AEF7-98F1-E0FF8B9F214E}"/>
                  </a:ext>
                </a:extLst>
              </p:cNvPr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4643;p158">
                <a:extLst>
                  <a:ext uri="{FF2B5EF4-FFF2-40B4-BE49-F238E27FC236}">
                    <a16:creationId xmlns:a16="http://schemas.microsoft.com/office/drawing/2014/main" id="{AB366536-C526-56F4-E012-751384F88E35}"/>
                  </a:ext>
                </a:extLst>
              </p:cNvPr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4644;p158">
                <a:extLst>
                  <a:ext uri="{FF2B5EF4-FFF2-40B4-BE49-F238E27FC236}">
                    <a16:creationId xmlns:a16="http://schemas.microsoft.com/office/drawing/2014/main" id="{11EB4506-A427-3849-D2B2-827E38B24CA1}"/>
                  </a:ext>
                </a:extLst>
              </p:cNvPr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4645;p158">
                <a:extLst>
                  <a:ext uri="{FF2B5EF4-FFF2-40B4-BE49-F238E27FC236}">
                    <a16:creationId xmlns:a16="http://schemas.microsoft.com/office/drawing/2014/main" id="{88D95B72-5A16-DE68-0101-0C35D0297437}"/>
                  </a:ext>
                </a:extLst>
              </p:cNvPr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4646;p158">
                <a:extLst>
                  <a:ext uri="{FF2B5EF4-FFF2-40B4-BE49-F238E27FC236}">
                    <a16:creationId xmlns:a16="http://schemas.microsoft.com/office/drawing/2014/main" id="{B5529D8B-7EC6-B988-2502-DE4822AD070C}"/>
                  </a:ext>
                </a:extLst>
              </p:cNvPr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647;p158">
                <a:extLst>
                  <a:ext uri="{FF2B5EF4-FFF2-40B4-BE49-F238E27FC236}">
                    <a16:creationId xmlns:a16="http://schemas.microsoft.com/office/drawing/2014/main" id="{C95F18D8-215F-0B91-7A71-4339B7BE7292}"/>
                  </a:ext>
                </a:extLst>
              </p:cNvPr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648;p158">
                <a:extLst>
                  <a:ext uri="{FF2B5EF4-FFF2-40B4-BE49-F238E27FC236}">
                    <a16:creationId xmlns:a16="http://schemas.microsoft.com/office/drawing/2014/main" id="{5E59CF9B-C115-D79B-E01E-EADDA7324DAC}"/>
                  </a:ext>
                </a:extLst>
              </p:cNvPr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649;p158">
                <a:extLst>
                  <a:ext uri="{FF2B5EF4-FFF2-40B4-BE49-F238E27FC236}">
                    <a16:creationId xmlns:a16="http://schemas.microsoft.com/office/drawing/2014/main" id="{FCD01A96-B595-5F3A-0245-6A15FA3CA8E8}"/>
                  </a:ext>
                </a:extLst>
              </p:cNvPr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650;p158">
                <a:extLst>
                  <a:ext uri="{FF2B5EF4-FFF2-40B4-BE49-F238E27FC236}">
                    <a16:creationId xmlns:a16="http://schemas.microsoft.com/office/drawing/2014/main" id="{82053703-D26E-C5F4-5A22-6CAF4769E0D9}"/>
                  </a:ext>
                </a:extLst>
              </p:cNvPr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651;p158">
                <a:extLst>
                  <a:ext uri="{FF2B5EF4-FFF2-40B4-BE49-F238E27FC236}">
                    <a16:creationId xmlns:a16="http://schemas.microsoft.com/office/drawing/2014/main" id="{626667BA-AC02-EAE6-ECD6-21FB6C750B2B}"/>
                  </a:ext>
                </a:extLst>
              </p:cNvPr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652;p158">
                <a:extLst>
                  <a:ext uri="{FF2B5EF4-FFF2-40B4-BE49-F238E27FC236}">
                    <a16:creationId xmlns:a16="http://schemas.microsoft.com/office/drawing/2014/main" id="{3A419659-E101-AD98-6315-D38253C36BE6}"/>
                  </a:ext>
                </a:extLst>
              </p:cNvPr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53;p158">
                <a:extLst>
                  <a:ext uri="{FF2B5EF4-FFF2-40B4-BE49-F238E27FC236}">
                    <a16:creationId xmlns:a16="http://schemas.microsoft.com/office/drawing/2014/main" id="{5E5AACE3-751B-37CD-6704-730B5F6C1508}"/>
                  </a:ext>
                </a:extLst>
              </p:cNvPr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654;p158">
                <a:extLst>
                  <a:ext uri="{FF2B5EF4-FFF2-40B4-BE49-F238E27FC236}">
                    <a16:creationId xmlns:a16="http://schemas.microsoft.com/office/drawing/2014/main" id="{540DDB9F-A176-35F6-6DE3-9A5D9FC21C23}"/>
                  </a:ext>
                </a:extLst>
              </p:cNvPr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655;p158">
                <a:extLst>
                  <a:ext uri="{FF2B5EF4-FFF2-40B4-BE49-F238E27FC236}">
                    <a16:creationId xmlns:a16="http://schemas.microsoft.com/office/drawing/2014/main" id="{FABA709E-577C-966E-9E27-09D4DFC6D7BF}"/>
                  </a:ext>
                </a:extLst>
              </p:cNvPr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656;p158">
                <a:extLst>
                  <a:ext uri="{FF2B5EF4-FFF2-40B4-BE49-F238E27FC236}">
                    <a16:creationId xmlns:a16="http://schemas.microsoft.com/office/drawing/2014/main" id="{0C08874C-6CFC-55E6-632E-B93067787988}"/>
                  </a:ext>
                </a:extLst>
              </p:cNvPr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4657;p158">
                <a:extLst>
                  <a:ext uri="{FF2B5EF4-FFF2-40B4-BE49-F238E27FC236}">
                    <a16:creationId xmlns:a16="http://schemas.microsoft.com/office/drawing/2014/main" id="{D8BFD4CE-5273-08C8-29BC-EA44A98F29ED}"/>
                  </a:ext>
                </a:extLst>
              </p:cNvPr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4658;p158">
                <a:extLst>
                  <a:ext uri="{FF2B5EF4-FFF2-40B4-BE49-F238E27FC236}">
                    <a16:creationId xmlns:a16="http://schemas.microsoft.com/office/drawing/2014/main" id="{67C52F65-E303-890F-C8CA-E0ADE6F482FB}"/>
                  </a:ext>
                </a:extLst>
              </p:cNvPr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4659;p158">
                <a:extLst>
                  <a:ext uri="{FF2B5EF4-FFF2-40B4-BE49-F238E27FC236}">
                    <a16:creationId xmlns:a16="http://schemas.microsoft.com/office/drawing/2014/main" id="{0A69EA9C-F55B-B542-425E-1FBBDD13C053}"/>
                  </a:ext>
                </a:extLst>
              </p:cNvPr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4660;p158">
                <a:extLst>
                  <a:ext uri="{FF2B5EF4-FFF2-40B4-BE49-F238E27FC236}">
                    <a16:creationId xmlns:a16="http://schemas.microsoft.com/office/drawing/2014/main" id="{5726C901-EFE0-DBC0-2A8D-57CF89C00C9E}"/>
                  </a:ext>
                </a:extLst>
              </p:cNvPr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4661;p158">
                <a:extLst>
                  <a:ext uri="{FF2B5EF4-FFF2-40B4-BE49-F238E27FC236}">
                    <a16:creationId xmlns:a16="http://schemas.microsoft.com/office/drawing/2014/main" id="{21F5DF16-F4B4-19EB-72CB-DBD0E3922876}"/>
                  </a:ext>
                </a:extLst>
              </p:cNvPr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4662;p158">
                <a:extLst>
                  <a:ext uri="{FF2B5EF4-FFF2-40B4-BE49-F238E27FC236}">
                    <a16:creationId xmlns:a16="http://schemas.microsoft.com/office/drawing/2014/main" id="{DF6BB0FC-9894-42C2-83FE-67F73F1FFCB3}"/>
                  </a:ext>
                </a:extLst>
              </p:cNvPr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4663;p158">
                <a:extLst>
                  <a:ext uri="{FF2B5EF4-FFF2-40B4-BE49-F238E27FC236}">
                    <a16:creationId xmlns:a16="http://schemas.microsoft.com/office/drawing/2014/main" id="{68C9FB53-68B4-06DA-058A-348AB7A8A782}"/>
                  </a:ext>
                </a:extLst>
              </p:cNvPr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4664;p158">
                <a:extLst>
                  <a:ext uri="{FF2B5EF4-FFF2-40B4-BE49-F238E27FC236}">
                    <a16:creationId xmlns:a16="http://schemas.microsoft.com/office/drawing/2014/main" id="{A13C6A87-98AC-BA47-51F7-21537238609E}"/>
                  </a:ext>
                </a:extLst>
              </p:cNvPr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4665;p158">
                <a:extLst>
                  <a:ext uri="{FF2B5EF4-FFF2-40B4-BE49-F238E27FC236}">
                    <a16:creationId xmlns:a16="http://schemas.microsoft.com/office/drawing/2014/main" id="{354A11E8-0630-F88D-C31B-A1D6617B9585}"/>
                  </a:ext>
                </a:extLst>
              </p:cNvPr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0" name="Google Shape;4565;p158">
            <a:extLst>
              <a:ext uri="{FF2B5EF4-FFF2-40B4-BE49-F238E27FC236}">
                <a16:creationId xmlns:a16="http://schemas.microsoft.com/office/drawing/2014/main" id="{DA165F95-3C61-4058-691B-6A5496C72E23}"/>
              </a:ext>
            </a:extLst>
          </p:cNvPr>
          <p:cNvGrpSpPr/>
          <p:nvPr/>
        </p:nvGrpSpPr>
        <p:grpSpPr>
          <a:xfrm flipH="1">
            <a:off x="7720433" y="3736979"/>
            <a:ext cx="1230628" cy="1346009"/>
            <a:chOff x="4669182" y="1647931"/>
            <a:chExt cx="1830474" cy="2002095"/>
          </a:xfrm>
        </p:grpSpPr>
        <p:grpSp>
          <p:nvGrpSpPr>
            <p:cNvPr id="211" name="Google Shape;4566;p158">
              <a:extLst>
                <a:ext uri="{FF2B5EF4-FFF2-40B4-BE49-F238E27FC236}">
                  <a16:creationId xmlns:a16="http://schemas.microsoft.com/office/drawing/2014/main" id="{2DD6F47E-44A3-E23A-9F8E-3DBC1FAD10D0}"/>
                </a:ext>
              </a:extLst>
            </p:cNvPr>
            <p:cNvGrpSpPr/>
            <p:nvPr/>
          </p:nvGrpSpPr>
          <p:grpSpPr>
            <a:xfrm rot="-130149">
              <a:off x="4706181" y="1663136"/>
              <a:ext cx="840735" cy="1970956"/>
              <a:chOff x="7164717" y="1668932"/>
              <a:chExt cx="997546" cy="2338569"/>
            </a:xfrm>
          </p:grpSpPr>
          <p:sp>
            <p:nvSpPr>
              <p:cNvPr id="262" name="Google Shape;4567;p158">
                <a:extLst>
                  <a:ext uri="{FF2B5EF4-FFF2-40B4-BE49-F238E27FC236}">
                    <a16:creationId xmlns:a16="http://schemas.microsoft.com/office/drawing/2014/main" id="{695AA421-E9E4-FC90-0D54-CCDA9E05E464}"/>
                  </a:ext>
                </a:extLst>
              </p:cNvPr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4568;p158">
                <a:extLst>
                  <a:ext uri="{FF2B5EF4-FFF2-40B4-BE49-F238E27FC236}">
                    <a16:creationId xmlns:a16="http://schemas.microsoft.com/office/drawing/2014/main" id="{F675DD6A-E0FC-8ED0-7F09-C67C49933D46}"/>
                  </a:ext>
                </a:extLst>
              </p:cNvPr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4569;p158">
                <a:extLst>
                  <a:ext uri="{FF2B5EF4-FFF2-40B4-BE49-F238E27FC236}">
                    <a16:creationId xmlns:a16="http://schemas.microsoft.com/office/drawing/2014/main" id="{20D3F5ED-6744-E100-D1E9-CE125538933B}"/>
                  </a:ext>
                </a:extLst>
              </p:cNvPr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4570;p158">
                <a:extLst>
                  <a:ext uri="{FF2B5EF4-FFF2-40B4-BE49-F238E27FC236}">
                    <a16:creationId xmlns:a16="http://schemas.microsoft.com/office/drawing/2014/main" id="{EC784932-0535-D89F-C88D-72D2F0DD1B28}"/>
                  </a:ext>
                </a:extLst>
              </p:cNvPr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4571;p158">
                <a:extLst>
                  <a:ext uri="{FF2B5EF4-FFF2-40B4-BE49-F238E27FC236}">
                    <a16:creationId xmlns:a16="http://schemas.microsoft.com/office/drawing/2014/main" id="{4C5B8BC0-204A-C9F2-0DF9-C99BFAAF283D}"/>
                  </a:ext>
                </a:extLst>
              </p:cNvPr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4572;p158">
                <a:extLst>
                  <a:ext uri="{FF2B5EF4-FFF2-40B4-BE49-F238E27FC236}">
                    <a16:creationId xmlns:a16="http://schemas.microsoft.com/office/drawing/2014/main" id="{6AC1B4DB-4672-A762-6D24-7AF99917F059}"/>
                  </a:ext>
                </a:extLst>
              </p:cNvPr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4573;p158">
                <a:extLst>
                  <a:ext uri="{FF2B5EF4-FFF2-40B4-BE49-F238E27FC236}">
                    <a16:creationId xmlns:a16="http://schemas.microsoft.com/office/drawing/2014/main" id="{ABBA32FC-1A57-9872-0343-31BA2DCB3570}"/>
                  </a:ext>
                </a:extLst>
              </p:cNvPr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4574;p158">
                <a:extLst>
                  <a:ext uri="{FF2B5EF4-FFF2-40B4-BE49-F238E27FC236}">
                    <a16:creationId xmlns:a16="http://schemas.microsoft.com/office/drawing/2014/main" id="{FB7BE7B3-95EE-1B3E-D4BA-94C551AB7BEF}"/>
                  </a:ext>
                </a:extLst>
              </p:cNvPr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4575;p158">
                <a:extLst>
                  <a:ext uri="{FF2B5EF4-FFF2-40B4-BE49-F238E27FC236}">
                    <a16:creationId xmlns:a16="http://schemas.microsoft.com/office/drawing/2014/main" id="{47DBBE7C-3F0A-A8C2-718B-4FB66CFDF52F}"/>
                  </a:ext>
                </a:extLst>
              </p:cNvPr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4576;p158">
                <a:extLst>
                  <a:ext uri="{FF2B5EF4-FFF2-40B4-BE49-F238E27FC236}">
                    <a16:creationId xmlns:a16="http://schemas.microsoft.com/office/drawing/2014/main" id="{50404C2C-9539-A3B6-935B-5397DAF49BF1}"/>
                  </a:ext>
                </a:extLst>
              </p:cNvPr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4577;p158">
                <a:extLst>
                  <a:ext uri="{FF2B5EF4-FFF2-40B4-BE49-F238E27FC236}">
                    <a16:creationId xmlns:a16="http://schemas.microsoft.com/office/drawing/2014/main" id="{BB6F2331-5D49-F827-8A97-7EE8CDC16474}"/>
                  </a:ext>
                </a:extLst>
              </p:cNvPr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4578;p158">
                <a:extLst>
                  <a:ext uri="{FF2B5EF4-FFF2-40B4-BE49-F238E27FC236}">
                    <a16:creationId xmlns:a16="http://schemas.microsoft.com/office/drawing/2014/main" id="{1151C709-259C-D722-67F9-E29DE4CEEFC9}"/>
                  </a:ext>
                </a:extLst>
              </p:cNvPr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4579;p158">
                <a:extLst>
                  <a:ext uri="{FF2B5EF4-FFF2-40B4-BE49-F238E27FC236}">
                    <a16:creationId xmlns:a16="http://schemas.microsoft.com/office/drawing/2014/main" id="{950DE6B2-1B83-8B94-48DE-EED938142D15}"/>
                  </a:ext>
                </a:extLst>
              </p:cNvPr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4580;p158">
                <a:extLst>
                  <a:ext uri="{FF2B5EF4-FFF2-40B4-BE49-F238E27FC236}">
                    <a16:creationId xmlns:a16="http://schemas.microsoft.com/office/drawing/2014/main" id="{299DFD26-58BC-718C-DFA4-234F0F7D3E57}"/>
                  </a:ext>
                </a:extLst>
              </p:cNvPr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4581;p158">
                <a:extLst>
                  <a:ext uri="{FF2B5EF4-FFF2-40B4-BE49-F238E27FC236}">
                    <a16:creationId xmlns:a16="http://schemas.microsoft.com/office/drawing/2014/main" id="{4563F1AF-2A42-703B-55DC-BD8AB8CA5FE5}"/>
                  </a:ext>
                </a:extLst>
              </p:cNvPr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4582;p158">
                <a:extLst>
                  <a:ext uri="{FF2B5EF4-FFF2-40B4-BE49-F238E27FC236}">
                    <a16:creationId xmlns:a16="http://schemas.microsoft.com/office/drawing/2014/main" id="{861EA526-B783-2E78-4118-0E0E7BDB73F0}"/>
                  </a:ext>
                </a:extLst>
              </p:cNvPr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4583;p158">
                <a:extLst>
                  <a:ext uri="{FF2B5EF4-FFF2-40B4-BE49-F238E27FC236}">
                    <a16:creationId xmlns:a16="http://schemas.microsoft.com/office/drawing/2014/main" id="{23684836-43DC-CAAB-3EE8-6247F4674DBD}"/>
                  </a:ext>
                </a:extLst>
              </p:cNvPr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4584;p158">
                <a:extLst>
                  <a:ext uri="{FF2B5EF4-FFF2-40B4-BE49-F238E27FC236}">
                    <a16:creationId xmlns:a16="http://schemas.microsoft.com/office/drawing/2014/main" id="{03285652-CFC1-E19E-47D1-0959DF5E2FD1}"/>
                  </a:ext>
                </a:extLst>
              </p:cNvPr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4585;p158">
                <a:extLst>
                  <a:ext uri="{FF2B5EF4-FFF2-40B4-BE49-F238E27FC236}">
                    <a16:creationId xmlns:a16="http://schemas.microsoft.com/office/drawing/2014/main" id="{369406FD-B154-151C-6766-532D54AE38C0}"/>
                  </a:ext>
                </a:extLst>
              </p:cNvPr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4586;p158">
                <a:extLst>
                  <a:ext uri="{FF2B5EF4-FFF2-40B4-BE49-F238E27FC236}">
                    <a16:creationId xmlns:a16="http://schemas.microsoft.com/office/drawing/2014/main" id="{03C4C9AD-CA40-2E27-7188-AE9BD810C74B}"/>
                  </a:ext>
                </a:extLst>
              </p:cNvPr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4587;p158">
                <a:extLst>
                  <a:ext uri="{FF2B5EF4-FFF2-40B4-BE49-F238E27FC236}">
                    <a16:creationId xmlns:a16="http://schemas.microsoft.com/office/drawing/2014/main" id="{C27596A5-5E30-31D9-187E-CFCD4E0D6BAC}"/>
                  </a:ext>
                </a:extLst>
              </p:cNvPr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4588;p158">
                <a:extLst>
                  <a:ext uri="{FF2B5EF4-FFF2-40B4-BE49-F238E27FC236}">
                    <a16:creationId xmlns:a16="http://schemas.microsoft.com/office/drawing/2014/main" id="{2D6316FC-9AEE-07EB-F5BC-CE471128A52A}"/>
                  </a:ext>
                </a:extLst>
              </p:cNvPr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4589;p158">
                <a:extLst>
                  <a:ext uri="{FF2B5EF4-FFF2-40B4-BE49-F238E27FC236}">
                    <a16:creationId xmlns:a16="http://schemas.microsoft.com/office/drawing/2014/main" id="{677F01D7-CAED-B578-B404-5FA1211F65E5}"/>
                  </a:ext>
                </a:extLst>
              </p:cNvPr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4590;p158">
                <a:extLst>
                  <a:ext uri="{FF2B5EF4-FFF2-40B4-BE49-F238E27FC236}">
                    <a16:creationId xmlns:a16="http://schemas.microsoft.com/office/drawing/2014/main" id="{ED30F60F-BC59-258C-3AC1-9D7B16549547}"/>
                  </a:ext>
                </a:extLst>
              </p:cNvPr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4591;p158">
                <a:extLst>
                  <a:ext uri="{FF2B5EF4-FFF2-40B4-BE49-F238E27FC236}">
                    <a16:creationId xmlns:a16="http://schemas.microsoft.com/office/drawing/2014/main" id="{1F96D7CB-484B-FC84-3F38-2E86350970A8}"/>
                  </a:ext>
                </a:extLst>
              </p:cNvPr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4592;p158">
                <a:extLst>
                  <a:ext uri="{FF2B5EF4-FFF2-40B4-BE49-F238E27FC236}">
                    <a16:creationId xmlns:a16="http://schemas.microsoft.com/office/drawing/2014/main" id="{0EFF8D59-9F58-28E2-FFD5-823D4171E4D6}"/>
                  </a:ext>
                </a:extLst>
              </p:cNvPr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4593;p158">
                <a:extLst>
                  <a:ext uri="{FF2B5EF4-FFF2-40B4-BE49-F238E27FC236}">
                    <a16:creationId xmlns:a16="http://schemas.microsoft.com/office/drawing/2014/main" id="{280BC535-49BC-A287-6527-15839CC9EBE9}"/>
                  </a:ext>
                </a:extLst>
              </p:cNvPr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4594;p158">
                <a:extLst>
                  <a:ext uri="{FF2B5EF4-FFF2-40B4-BE49-F238E27FC236}">
                    <a16:creationId xmlns:a16="http://schemas.microsoft.com/office/drawing/2014/main" id="{48BF4B0C-9D7F-413B-22B8-8295A97D1712}"/>
                  </a:ext>
                </a:extLst>
              </p:cNvPr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4595;p158">
                <a:extLst>
                  <a:ext uri="{FF2B5EF4-FFF2-40B4-BE49-F238E27FC236}">
                    <a16:creationId xmlns:a16="http://schemas.microsoft.com/office/drawing/2014/main" id="{C07B0163-55A5-B976-DD93-1FB2248CF687}"/>
                  </a:ext>
                </a:extLst>
              </p:cNvPr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4596;p158">
                <a:extLst>
                  <a:ext uri="{FF2B5EF4-FFF2-40B4-BE49-F238E27FC236}">
                    <a16:creationId xmlns:a16="http://schemas.microsoft.com/office/drawing/2014/main" id="{71EEF772-10A3-DB3B-1B92-746C640D8799}"/>
                  </a:ext>
                </a:extLst>
              </p:cNvPr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4597;p158">
                <a:extLst>
                  <a:ext uri="{FF2B5EF4-FFF2-40B4-BE49-F238E27FC236}">
                    <a16:creationId xmlns:a16="http://schemas.microsoft.com/office/drawing/2014/main" id="{0D8798AC-257F-4065-B8E2-35924AF327E8}"/>
                  </a:ext>
                </a:extLst>
              </p:cNvPr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4598;p158">
                <a:extLst>
                  <a:ext uri="{FF2B5EF4-FFF2-40B4-BE49-F238E27FC236}">
                    <a16:creationId xmlns:a16="http://schemas.microsoft.com/office/drawing/2014/main" id="{9AEDD68D-75D2-1FC1-F41D-9892467AAF17}"/>
                  </a:ext>
                </a:extLst>
              </p:cNvPr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4599;p158">
                <a:extLst>
                  <a:ext uri="{FF2B5EF4-FFF2-40B4-BE49-F238E27FC236}">
                    <a16:creationId xmlns:a16="http://schemas.microsoft.com/office/drawing/2014/main" id="{1118C481-B110-F3BE-9A8D-0DBF0DA3B147}"/>
                  </a:ext>
                </a:extLst>
              </p:cNvPr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4600;p158">
                <a:extLst>
                  <a:ext uri="{FF2B5EF4-FFF2-40B4-BE49-F238E27FC236}">
                    <a16:creationId xmlns:a16="http://schemas.microsoft.com/office/drawing/2014/main" id="{07721A1A-8F35-B514-70AF-675904E4F6A3}"/>
                  </a:ext>
                </a:extLst>
              </p:cNvPr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4601;p158">
                <a:extLst>
                  <a:ext uri="{FF2B5EF4-FFF2-40B4-BE49-F238E27FC236}">
                    <a16:creationId xmlns:a16="http://schemas.microsoft.com/office/drawing/2014/main" id="{ACFB8DEC-F7B9-0D8B-13B7-AE74091F4AE9}"/>
                  </a:ext>
                </a:extLst>
              </p:cNvPr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4602;p158">
                <a:extLst>
                  <a:ext uri="{FF2B5EF4-FFF2-40B4-BE49-F238E27FC236}">
                    <a16:creationId xmlns:a16="http://schemas.microsoft.com/office/drawing/2014/main" id="{BE9A1A58-476B-7392-FA71-51BBFB37719E}"/>
                  </a:ext>
                </a:extLst>
              </p:cNvPr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4603;p158">
                <a:extLst>
                  <a:ext uri="{FF2B5EF4-FFF2-40B4-BE49-F238E27FC236}">
                    <a16:creationId xmlns:a16="http://schemas.microsoft.com/office/drawing/2014/main" id="{AADEA181-B77A-71FA-3300-55DEA2985A07}"/>
                  </a:ext>
                </a:extLst>
              </p:cNvPr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4604;p158">
                <a:extLst>
                  <a:ext uri="{FF2B5EF4-FFF2-40B4-BE49-F238E27FC236}">
                    <a16:creationId xmlns:a16="http://schemas.microsoft.com/office/drawing/2014/main" id="{0AB8787D-2629-7E99-DEA9-C231EC174BA1}"/>
                  </a:ext>
                </a:extLst>
              </p:cNvPr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4605;p158">
                <a:extLst>
                  <a:ext uri="{FF2B5EF4-FFF2-40B4-BE49-F238E27FC236}">
                    <a16:creationId xmlns:a16="http://schemas.microsoft.com/office/drawing/2014/main" id="{7BF2AA2A-7021-8191-050D-75F0F82A753B}"/>
                  </a:ext>
                </a:extLst>
              </p:cNvPr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4606;p158">
                <a:extLst>
                  <a:ext uri="{FF2B5EF4-FFF2-40B4-BE49-F238E27FC236}">
                    <a16:creationId xmlns:a16="http://schemas.microsoft.com/office/drawing/2014/main" id="{95D2DDBF-3953-42A7-CD57-ECB78C050757}"/>
                  </a:ext>
                </a:extLst>
              </p:cNvPr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4607;p158">
                <a:extLst>
                  <a:ext uri="{FF2B5EF4-FFF2-40B4-BE49-F238E27FC236}">
                    <a16:creationId xmlns:a16="http://schemas.microsoft.com/office/drawing/2014/main" id="{87C7F9D1-1131-C936-7AE3-F50A68E8D80B}"/>
                  </a:ext>
                </a:extLst>
              </p:cNvPr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4608;p158">
                <a:extLst>
                  <a:ext uri="{FF2B5EF4-FFF2-40B4-BE49-F238E27FC236}">
                    <a16:creationId xmlns:a16="http://schemas.microsoft.com/office/drawing/2014/main" id="{70267602-E3F3-6E55-9237-87B171529C94}"/>
                  </a:ext>
                </a:extLst>
              </p:cNvPr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4609;p158">
                <a:extLst>
                  <a:ext uri="{FF2B5EF4-FFF2-40B4-BE49-F238E27FC236}">
                    <a16:creationId xmlns:a16="http://schemas.microsoft.com/office/drawing/2014/main" id="{634AC0D4-0616-613C-62C3-9C1B80694AFB}"/>
                  </a:ext>
                </a:extLst>
              </p:cNvPr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4610;p158">
                <a:extLst>
                  <a:ext uri="{FF2B5EF4-FFF2-40B4-BE49-F238E27FC236}">
                    <a16:creationId xmlns:a16="http://schemas.microsoft.com/office/drawing/2014/main" id="{36D6FEFF-8CC6-DD8B-6724-9959A651708F}"/>
                  </a:ext>
                </a:extLst>
              </p:cNvPr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4611;p158">
                <a:extLst>
                  <a:ext uri="{FF2B5EF4-FFF2-40B4-BE49-F238E27FC236}">
                    <a16:creationId xmlns:a16="http://schemas.microsoft.com/office/drawing/2014/main" id="{D4C116AC-F06B-AAA3-3367-5D0FA6EF966E}"/>
                  </a:ext>
                </a:extLst>
              </p:cNvPr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4612;p158">
                <a:extLst>
                  <a:ext uri="{FF2B5EF4-FFF2-40B4-BE49-F238E27FC236}">
                    <a16:creationId xmlns:a16="http://schemas.microsoft.com/office/drawing/2014/main" id="{BF3FD401-BC58-C0A7-F2E0-42FC64801C5F}"/>
                  </a:ext>
                </a:extLst>
              </p:cNvPr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4613;p158">
                <a:extLst>
                  <a:ext uri="{FF2B5EF4-FFF2-40B4-BE49-F238E27FC236}">
                    <a16:creationId xmlns:a16="http://schemas.microsoft.com/office/drawing/2014/main" id="{9695953F-8D52-EE40-2DBE-E86F8562487D}"/>
                  </a:ext>
                </a:extLst>
              </p:cNvPr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4614;p158">
                <a:extLst>
                  <a:ext uri="{FF2B5EF4-FFF2-40B4-BE49-F238E27FC236}">
                    <a16:creationId xmlns:a16="http://schemas.microsoft.com/office/drawing/2014/main" id="{7A0C281A-9E88-34B8-B525-E9B7EECA6653}"/>
                  </a:ext>
                </a:extLst>
              </p:cNvPr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4615;p158">
                <a:extLst>
                  <a:ext uri="{FF2B5EF4-FFF2-40B4-BE49-F238E27FC236}">
                    <a16:creationId xmlns:a16="http://schemas.microsoft.com/office/drawing/2014/main" id="{B4994D65-3E50-4BBC-48B3-6164F4278B85}"/>
                  </a:ext>
                </a:extLst>
              </p:cNvPr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" name="Google Shape;4616;p158">
              <a:extLst>
                <a:ext uri="{FF2B5EF4-FFF2-40B4-BE49-F238E27FC236}">
                  <a16:creationId xmlns:a16="http://schemas.microsoft.com/office/drawing/2014/main" id="{B4E8B7EB-CF96-5805-D08E-BAFB1C9B1B18}"/>
                </a:ext>
              </a:extLst>
            </p:cNvPr>
            <p:cNvGrpSpPr/>
            <p:nvPr/>
          </p:nvGrpSpPr>
          <p:grpSpPr>
            <a:xfrm rot="133002" flipH="1">
              <a:off x="5621089" y="1663486"/>
              <a:ext cx="840762" cy="1971018"/>
              <a:chOff x="7164717" y="1668932"/>
              <a:chExt cx="997546" cy="2338569"/>
            </a:xfrm>
          </p:grpSpPr>
          <p:sp>
            <p:nvSpPr>
              <p:cNvPr id="213" name="Google Shape;4617;p158">
                <a:extLst>
                  <a:ext uri="{FF2B5EF4-FFF2-40B4-BE49-F238E27FC236}">
                    <a16:creationId xmlns:a16="http://schemas.microsoft.com/office/drawing/2014/main" id="{9996CC41-5BC8-B0B7-4917-A32E7BAE8905}"/>
                  </a:ext>
                </a:extLst>
              </p:cNvPr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4618;p158">
                <a:extLst>
                  <a:ext uri="{FF2B5EF4-FFF2-40B4-BE49-F238E27FC236}">
                    <a16:creationId xmlns:a16="http://schemas.microsoft.com/office/drawing/2014/main" id="{049D7CC5-E012-C8C3-FFB2-52AC4B967486}"/>
                  </a:ext>
                </a:extLst>
              </p:cNvPr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4619;p158">
                <a:extLst>
                  <a:ext uri="{FF2B5EF4-FFF2-40B4-BE49-F238E27FC236}">
                    <a16:creationId xmlns:a16="http://schemas.microsoft.com/office/drawing/2014/main" id="{12C6C4B1-E552-4BF0-B63A-D79842572543}"/>
                  </a:ext>
                </a:extLst>
              </p:cNvPr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4620;p158">
                <a:extLst>
                  <a:ext uri="{FF2B5EF4-FFF2-40B4-BE49-F238E27FC236}">
                    <a16:creationId xmlns:a16="http://schemas.microsoft.com/office/drawing/2014/main" id="{360D15E0-04A4-A2E4-F531-85C1258B40CB}"/>
                  </a:ext>
                </a:extLst>
              </p:cNvPr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4621;p158">
                <a:extLst>
                  <a:ext uri="{FF2B5EF4-FFF2-40B4-BE49-F238E27FC236}">
                    <a16:creationId xmlns:a16="http://schemas.microsoft.com/office/drawing/2014/main" id="{1435D250-FE80-36FA-B5A1-061EEC1EFB91}"/>
                  </a:ext>
                </a:extLst>
              </p:cNvPr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4622;p158">
                <a:extLst>
                  <a:ext uri="{FF2B5EF4-FFF2-40B4-BE49-F238E27FC236}">
                    <a16:creationId xmlns:a16="http://schemas.microsoft.com/office/drawing/2014/main" id="{D9C265C5-8F93-B1F8-89A8-37EB89119930}"/>
                  </a:ext>
                </a:extLst>
              </p:cNvPr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4623;p158">
                <a:extLst>
                  <a:ext uri="{FF2B5EF4-FFF2-40B4-BE49-F238E27FC236}">
                    <a16:creationId xmlns:a16="http://schemas.microsoft.com/office/drawing/2014/main" id="{99296D13-060E-7071-A753-9F3FBB530AD6}"/>
                  </a:ext>
                </a:extLst>
              </p:cNvPr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4624;p158">
                <a:extLst>
                  <a:ext uri="{FF2B5EF4-FFF2-40B4-BE49-F238E27FC236}">
                    <a16:creationId xmlns:a16="http://schemas.microsoft.com/office/drawing/2014/main" id="{02F6C446-1FEA-4B23-B0E8-0BE96B04BFD4}"/>
                  </a:ext>
                </a:extLst>
              </p:cNvPr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4625;p158">
                <a:extLst>
                  <a:ext uri="{FF2B5EF4-FFF2-40B4-BE49-F238E27FC236}">
                    <a16:creationId xmlns:a16="http://schemas.microsoft.com/office/drawing/2014/main" id="{7DA4294C-6479-8F07-C8FA-98211BE3F81D}"/>
                  </a:ext>
                </a:extLst>
              </p:cNvPr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4626;p158">
                <a:extLst>
                  <a:ext uri="{FF2B5EF4-FFF2-40B4-BE49-F238E27FC236}">
                    <a16:creationId xmlns:a16="http://schemas.microsoft.com/office/drawing/2014/main" id="{DCFA79B6-3635-30D4-3F75-5C0F3778A785}"/>
                  </a:ext>
                </a:extLst>
              </p:cNvPr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4627;p158">
                <a:extLst>
                  <a:ext uri="{FF2B5EF4-FFF2-40B4-BE49-F238E27FC236}">
                    <a16:creationId xmlns:a16="http://schemas.microsoft.com/office/drawing/2014/main" id="{8BCC26E9-49FA-582C-3C89-8BE284B3CE84}"/>
                  </a:ext>
                </a:extLst>
              </p:cNvPr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4628;p158">
                <a:extLst>
                  <a:ext uri="{FF2B5EF4-FFF2-40B4-BE49-F238E27FC236}">
                    <a16:creationId xmlns:a16="http://schemas.microsoft.com/office/drawing/2014/main" id="{01B9B0D5-6DE4-583F-0F05-B8A93D8FF681}"/>
                  </a:ext>
                </a:extLst>
              </p:cNvPr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4629;p158">
                <a:extLst>
                  <a:ext uri="{FF2B5EF4-FFF2-40B4-BE49-F238E27FC236}">
                    <a16:creationId xmlns:a16="http://schemas.microsoft.com/office/drawing/2014/main" id="{C9ECC290-5DFE-0DB0-768E-DD35ED4BB16B}"/>
                  </a:ext>
                </a:extLst>
              </p:cNvPr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4630;p158">
                <a:extLst>
                  <a:ext uri="{FF2B5EF4-FFF2-40B4-BE49-F238E27FC236}">
                    <a16:creationId xmlns:a16="http://schemas.microsoft.com/office/drawing/2014/main" id="{285CB9E3-8A2C-E2D9-A0B1-1B0A79A08E21}"/>
                  </a:ext>
                </a:extLst>
              </p:cNvPr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4631;p158">
                <a:extLst>
                  <a:ext uri="{FF2B5EF4-FFF2-40B4-BE49-F238E27FC236}">
                    <a16:creationId xmlns:a16="http://schemas.microsoft.com/office/drawing/2014/main" id="{28EEBA12-A7F0-F262-887C-66B74A4EC8D3}"/>
                  </a:ext>
                </a:extLst>
              </p:cNvPr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4632;p158">
                <a:extLst>
                  <a:ext uri="{FF2B5EF4-FFF2-40B4-BE49-F238E27FC236}">
                    <a16:creationId xmlns:a16="http://schemas.microsoft.com/office/drawing/2014/main" id="{1233B9D1-97EA-1935-1966-20C973E1766C}"/>
                  </a:ext>
                </a:extLst>
              </p:cNvPr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4633;p158">
                <a:extLst>
                  <a:ext uri="{FF2B5EF4-FFF2-40B4-BE49-F238E27FC236}">
                    <a16:creationId xmlns:a16="http://schemas.microsoft.com/office/drawing/2014/main" id="{1452E6F8-4688-1260-1A55-631D22206FF5}"/>
                  </a:ext>
                </a:extLst>
              </p:cNvPr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4634;p158">
                <a:extLst>
                  <a:ext uri="{FF2B5EF4-FFF2-40B4-BE49-F238E27FC236}">
                    <a16:creationId xmlns:a16="http://schemas.microsoft.com/office/drawing/2014/main" id="{E82980D3-8A1F-FDB5-CD7F-577677820DD1}"/>
                  </a:ext>
                </a:extLst>
              </p:cNvPr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4635;p158">
                <a:extLst>
                  <a:ext uri="{FF2B5EF4-FFF2-40B4-BE49-F238E27FC236}">
                    <a16:creationId xmlns:a16="http://schemas.microsoft.com/office/drawing/2014/main" id="{C6E7F975-D5B8-4B85-4321-21E1686EE517}"/>
                  </a:ext>
                </a:extLst>
              </p:cNvPr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4636;p158">
                <a:extLst>
                  <a:ext uri="{FF2B5EF4-FFF2-40B4-BE49-F238E27FC236}">
                    <a16:creationId xmlns:a16="http://schemas.microsoft.com/office/drawing/2014/main" id="{8572B281-DB9E-8119-00AE-402887013819}"/>
                  </a:ext>
                </a:extLst>
              </p:cNvPr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4637;p158">
                <a:extLst>
                  <a:ext uri="{FF2B5EF4-FFF2-40B4-BE49-F238E27FC236}">
                    <a16:creationId xmlns:a16="http://schemas.microsoft.com/office/drawing/2014/main" id="{2A5CAACE-772D-94C5-DE79-14064B1D946A}"/>
                  </a:ext>
                </a:extLst>
              </p:cNvPr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4638;p158">
                <a:extLst>
                  <a:ext uri="{FF2B5EF4-FFF2-40B4-BE49-F238E27FC236}">
                    <a16:creationId xmlns:a16="http://schemas.microsoft.com/office/drawing/2014/main" id="{1060C8DE-1A77-F0E4-EC9C-2106AC57EC9A}"/>
                  </a:ext>
                </a:extLst>
              </p:cNvPr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4639;p158">
                <a:extLst>
                  <a:ext uri="{FF2B5EF4-FFF2-40B4-BE49-F238E27FC236}">
                    <a16:creationId xmlns:a16="http://schemas.microsoft.com/office/drawing/2014/main" id="{F5166D98-047C-CCBA-6EA6-56AF46DF80C3}"/>
                  </a:ext>
                </a:extLst>
              </p:cNvPr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4640;p158">
                <a:extLst>
                  <a:ext uri="{FF2B5EF4-FFF2-40B4-BE49-F238E27FC236}">
                    <a16:creationId xmlns:a16="http://schemas.microsoft.com/office/drawing/2014/main" id="{FABA3545-9CE9-7160-076C-EE8360CF0C48}"/>
                  </a:ext>
                </a:extLst>
              </p:cNvPr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4641;p158">
                <a:extLst>
                  <a:ext uri="{FF2B5EF4-FFF2-40B4-BE49-F238E27FC236}">
                    <a16:creationId xmlns:a16="http://schemas.microsoft.com/office/drawing/2014/main" id="{749D30CC-8E6E-ED71-FB27-80A9AE4359E7}"/>
                  </a:ext>
                </a:extLst>
              </p:cNvPr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4642;p158">
                <a:extLst>
                  <a:ext uri="{FF2B5EF4-FFF2-40B4-BE49-F238E27FC236}">
                    <a16:creationId xmlns:a16="http://schemas.microsoft.com/office/drawing/2014/main" id="{EE641650-05CE-5FC0-EA4F-EFDAAD644F46}"/>
                  </a:ext>
                </a:extLst>
              </p:cNvPr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4643;p158">
                <a:extLst>
                  <a:ext uri="{FF2B5EF4-FFF2-40B4-BE49-F238E27FC236}">
                    <a16:creationId xmlns:a16="http://schemas.microsoft.com/office/drawing/2014/main" id="{556AC227-0C3E-2DE0-86C6-B6FF7CBA9530}"/>
                  </a:ext>
                </a:extLst>
              </p:cNvPr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4644;p158">
                <a:extLst>
                  <a:ext uri="{FF2B5EF4-FFF2-40B4-BE49-F238E27FC236}">
                    <a16:creationId xmlns:a16="http://schemas.microsoft.com/office/drawing/2014/main" id="{7CC694BB-D487-163E-DCDC-137A10085172}"/>
                  </a:ext>
                </a:extLst>
              </p:cNvPr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4645;p158">
                <a:extLst>
                  <a:ext uri="{FF2B5EF4-FFF2-40B4-BE49-F238E27FC236}">
                    <a16:creationId xmlns:a16="http://schemas.microsoft.com/office/drawing/2014/main" id="{B1E2DEE4-DA5C-452E-375A-8CE989FADEB0}"/>
                  </a:ext>
                </a:extLst>
              </p:cNvPr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4646;p158">
                <a:extLst>
                  <a:ext uri="{FF2B5EF4-FFF2-40B4-BE49-F238E27FC236}">
                    <a16:creationId xmlns:a16="http://schemas.microsoft.com/office/drawing/2014/main" id="{5ABDF45B-49CA-6451-10A4-0164885A357E}"/>
                  </a:ext>
                </a:extLst>
              </p:cNvPr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4647;p158">
                <a:extLst>
                  <a:ext uri="{FF2B5EF4-FFF2-40B4-BE49-F238E27FC236}">
                    <a16:creationId xmlns:a16="http://schemas.microsoft.com/office/drawing/2014/main" id="{768D12F3-9EE6-7068-8725-3FB3A2CFFBC0}"/>
                  </a:ext>
                </a:extLst>
              </p:cNvPr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4648;p158">
                <a:extLst>
                  <a:ext uri="{FF2B5EF4-FFF2-40B4-BE49-F238E27FC236}">
                    <a16:creationId xmlns:a16="http://schemas.microsoft.com/office/drawing/2014/main" id="{0916E658-9548-A969-D643-B59A30574B2E}"/>
                  </a:ext>
                </a:extLst>
              </p:cNvPr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4649;p158">
                <a:extLst>
                  <a:ext uri="{FF2B5EF4-FFF2-40B4-BE49-F238E27FC236}">
                    <a16:creationId xmlns:a16="http://schemas.microsoft.com/office/drawing/2014/main" id="{2086F93E-57A2-1949-3D9C-4284DA3D280A}"/>
                  </a:ext>
                </a:extLst>
              </p:cNvPr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4650;p158">
                <a:extLst>
                  <a:ext uri="{FF2B5EF4-FFF2-40B4-BE49-F238E27FC236}">
                    <a16:creationId xmlns:a16="http://schemas.microsoft.com/office/drawing/2014/main" id="{16143CF3-BC35-CCD8-FA85-C95FB724C03C}"/>
                  </a:ext>
                </a:extLst>
              </p:cNvPr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4651;p158">
                <a:extLst>
                  <a:ext uri="{FF2B5EF4-FFF2-40B4-BE49-F238E27FC236}">
                    <a16:creationId xmlns:a16="http://schemas.microsoft.com/office/drawing/2014/main" id="{D5A757D1-1A84-0AD7-5269-ABB72241B017}"/>
                  </a:ext>
                </a:extLst>
              </p:cNvPr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4652;p158">
                <a:extLst>
                  <a:ext uri="{FF2B5EF4-FFF2-40B4-BE49-F238E27FC236}">
                    <a16:creationId xmlns:a16="http://schemas.microsoft.com/office/drawing/2014/main" id="{233B0ADA-052E-923C-D919-1D21AB03B72C}"/>
                  </a:ext>
                </a:extLst>
              </p:cNvPr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4653;p158">
                <a:extLst>
                  <a:ext uri="{FF2B5EF4-FFF2-40B4-BE49-F238E27FC236}">
                    <a16:creationId xmlns:a16="http://schemas.microsoft.com/office/drawing/2014/main" id="{E57777C8-B45D-9058-C797-6A30D58D349C}"/>
                  </a:ext>
                </a:extLst>
              </p:cNvPr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4654;p158">
                <a:extLst>
                  <a:ext uri="{FF2B5EF4-FFF2-40B4-BE49-F238E27FC236}">
                    <a16:creationId xmlns:a16="http://schemas.microsoft.com/office/drawing/2014/main" id="{2D922ECF-BA36-49BB-77B6-F7FA61353167}"/>
                  </a:ext>
                </a:extLst>
              </p:cNvPr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4655;p158">
                <a:extLst>
                  <a:ext uri="{FF2B5EF4-FFF2-40B4-BE49-F238E27FC236}">
                    <a16:creationId xmlns:a16="http://schemas.microsoft.com/office/drawing/2014/main" id="{CF313D16-9F4D-3CFD-A6C1-283FAA7016AA}"/>
                  </a:ext>
                </a:extLst>
              </p:cNvPr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4656;p158">
                <a:extLst>
                  <a:ext uri="{FF2B5EF4-FFF2-40B4-BE49-F238E27FC236}">
                    <a16:creationId xmlns:a16="http://schemas.microsoft.com/office/drawing/2014/main" id="{27A949CE-1D6A-93E9-9FC3-96741035D21C}"/>
                  </a:ext>
                </a:extLst>
              </p:cNvPr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4657;p158">
                <a:extLst>
                  <a:ext uri="{FF2B5EF4-FFF2-40B4-BE49-F238E27FC236}">
                    <a16:creationId xmlns:a16="http://schemas.microsoft.com/office/drawing/2014/main" id="{0416A6FC-16FB-F8BF-9744-DA853C95D6D4}"/>
                  </a:ext>
                </a:extLst>
              </p:cNvPr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4658;p158">
                <a:extLst>
                  <a:ext uri="{FF2B5EF4-FFF2-40B4-BE49-F238E27FC236}">
                    <a16:creationId xmlns:a16="http://schemas.microsoft.com/office/drawing/2014/main" id="{8477D26E-42DC-739F-C6BA-0077509A6624}"/>
                  </a:ext>
                </a:extLst>
              </p:cNvPr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4659;p158">
                <a:extLst>
                  <a:ext uri="{FF2B5EF4-FFF2-40B4-BE49-F238E27FC236}">
                    <a16:creationId xmlns:a16="http://schemas.microsoft.com/office/drawing/2014/main" id="{68ACF946-B902-83ED-7F8E-C0985905E551}"/>
                  </a:ext>
                </a:extLst>
              </p:cNvPr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4660;p158">
                <a:extLst>
                  <a:ext uri="{FF2B5EF4-FFF2-40B4-BE49-F238E27FC236}">
                    <a16:creationId xmlns:a16="http://schemas.microsoft.com/office/drawing/2014/main" id="{1A5CCA6D-C35C-A61E-E6FF-ADFCDD3246D5}"/>
                  </a:ext>
                </a:extLst>
              </p:cNvPr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4661;p158">
                <a:extLst>
                  <a:ext uri="{FF2B5EF4-FFF2-40B4-BE49-F238E27FC236}">
                    <a16:creationId xmlns:a16="http://schemas.microsoft.com/office/drawing/2014/main" id="{C6C645B8-FDEB-6E6A-1E54-B59F7BF08697}"/>
                  </a:ext>
                </a:extLst>
              </p:cNvPr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4662;p158">
                <a:extLst>
                  <a:ext uri="{FF2B5EF4-FFF2-40B4-BE49-F238E27FC236}">
                    <a16:creationId xmlns:a16="http://schemas.microsoft.com/office/drawing/2014/main" id="{6AB09D77-7682-764C-E6C2-DDB9936D7E95}"/>
                  </a:ext>
                </a:extLst>
              </p:cNvPr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4663;p158">
                <a:extLst>
                  <a:ext uri="{FF2B5EF4-FFF2-40B4-BE49-F238E27FC236}">
                    <a16:creationId xmlns:a16="http://schemas.microsoft.com/office/drawing/2014/main" id="{948DE4E4-3A57-35B9-6589-3063A2A992C6}"/>
                  </a:ext>
                </a:extLst>
              </p:cNvPr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4664;p158">
                <a:extLst>
                  <a:ext uri="{FF2B5EF4-FFF2-40B4-BE49-F238E27FC236}">
                    <a16:creationId xmlns:a16="http://schemas.microsoft.com/office/drawing/2014/main" id="{50772641-8139-429C-D6F3-EFD988BF0964}"/>
                  </a:ext>
                </a:extLst>
              </p:cNvPr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4665;p158">
                <a:extLst>
                  <a:ext uri="{FF2B5EF4-FFF2-40B4-BE49-F238E27FC236}">
                    <a16:creationId xmlns:a16="http://schemas.microsoft.com/office/drawing/2014/main" id="{3F70024D-7EBE-A22F-61B9-867C0047B3C1}"/>
                  </a:ext>
                </a:extLst>
              </p:cNvPr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12" name="Picture 3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F834C71-9813-A3B3-D0FC-1D8C734AB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865" y="0"/>
            <a:ext cx="32402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6132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4565;p158">
            <a:extLst>
              <a:ext uri="{FF2B5EF4-FFF2-40B4-BE49-F238E27FC236}">
                <a16:creationId xmlns:a16="http://schemas.microsoft.com/office/drawing/2014/main" id="{886B37ED-1153-B099-BDE1-3B9FD40C324C}"/>
              </a:ext>
            </a:extLst>
          </p:cNvPr>
          <p:cNvGrpSpPr/>
          <p:nvPr/>
        </p:nvGrpSpPr>
        <p:grpSpPr>
          <a:xfrm flipH="1">
            <a:off x="191487" y="289724"/>
            <a:ext cx="1230628" cy="1346009"/>
            <a:chOff x="4669182" y="1647931"/>
            <a:chExt cx="1830474" cy="2002095"/>
          </a:xfrm>
        </p:grpSpPr>
        <p:grpSp>
          <p:nvGrpSpPr>
            <p:cNvPr id="8" name="Google Shape;4566;p158">
              <a:extLst>
                <a:ext uri="{FF2B5EF4-FFF2-40B4-BE49-F238E27FC236}">
                  <a16:creationId xmlns:a16="http://schemas.microsoft.com/office/drawing/2014/main" id="{99F1E635-AAE4-3ED8-B4E6-A152121A91EF}"/>
                </a:ext>
              </a:extLst>
            </p:cNvPr>
            <p:cNvGrpSpPr/>
            <p:nvPr/>
          </p:nvGrpSpPr>
          <p:grpSpPr>
            <a:xfrm rot="-130149">
              <a:off x="4706181" y="1663136"/>
              <a:ext cx="840735" cy="1970956"/>
              <a:chOff x="7164717" y="1668932"/>
              <a:chExt cx="997546" cy="2338569"/>
            </a:xfrm>
          </p:grpSpPr>
          <p:sp>
            <p:nvSpPr>
              <p:cNvPr id="59" name="Google Shape;4567;p158">
                <a:extLst>
                  <a:ext uri="{FF2B5EF4-FFF2-40B4-BE49-F238E27FC236}">
                    <a16:creationId xmlns:a16="http://schemas.microsoft.com/office/drawing/2014/main" id="{49E49AA0-3662-A12F-8E92-0256A469E014}"/>
                  </a:ext>
                </a:extLst>
              </p:cNvPr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4568;p158">
                <a:extLst>
                  <a:ext uri="{FF2B5EF4-FFF2-40B4-BE49-F238E27FC236}">
                    <a16:creationId xmlns:a16="http://schemas.microsoft.com/office/drawing/2014/main" id="{3DD402BF-395C-B897-9359-E308FB565596}"/>
                  </a:ext>
                </a:extLst>
              </p:cNvPr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4569;p158">
                <a:extLst>
                  <a:ext uri="{FF2B5EF4-FFF2-40B4-BE49-F238E27FC236}">
                    <a16:creationId xmlns:a16="http://schemas.microsoft.com/office/drawing/2014/main" id="{E40003DF-D47D-9145-B378-F18746F871D9}"/>
                  </a:ext>
                </a:extLst>
              </p:cNvPr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4570;p158">
                <a:extLst>
                  <a:ext uri="{FF2B5EF4-FFF2-40B4-BE49-F238E27FC236}">
                    <a16:creationId xmlns:a16="http://schemas.microsoft.com/office/drawing/2014/main" id="{1C97558A-2336-2238-E59A-266B7A03CB0D}"/>
                  </a:ext>
                </a:extLst>
              </p:cNvPr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4571;p158">
                <a:extLst>
                  <a:ext uri="{FF2B5EF4-FFF2-40B4-BE49-F238E27FC236}">
                    <a16:creationId xmlns:a16="http://schemas.microsoft.com/office/drawing/2014/main" id="{AE77B816-A371-607D-076B-EDADEBC59F55}"/>
                  </a:ext>
                </a:extLst>
              </p:cNvPr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4572;p158">
                <a:extLst>
                  <a:ext uri="{FF2B5EF4-FFF2-40B4-BE49-F238E27FC236}">
                    <a16:creationId xmlns:a16="http://schemas.microsoft.com/office/drawing/2014/main" id="{66DFC835-F1C3-DA55-D08B-2B36662D4B89}"/>
                  </a:ext>
                </a:extLst>
              </p:cNvPr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4573;p158">
                <a:extLst>
                  <a:ext uri="{FF2B5EF4-FFF2-40B4-BE49-F238E27FC236}">
                    <a16:creationId xmlns:a16="http://schemas.microsoft.com/office/drawing/2014/main" id="{2CACEB25-54EE-BD3D-AF2B-34D25217F5DA}"/>
                  </a:ext>
                </a:extLst>
              </p:cNvPr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4574;p158">
                <a:extLst>
                  <a:ext uri="{FF2B5EF4-FFF2-40B4-BE49-F238E27FC236}">
                    <a16:creationId xmlns:a16="http://schemas.microsoft.com/office/drawing/2014/main" id="{19C5D263-3F3F-DBC8-FBB9-5D514DA2233E}"/>
                  </a:ext>
                </a:extLst>
              </p:cNvPr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4575;p158">
                <a:extLst>
                  <a:ext uri="{FF2B5EF4-FFF2-40B4-BE49-F238E27FC236}">
                    <a16:creationId xmlns:a16="http://schemas.microsoft.com/office/drawing/2014/main" id="{FD922AEC-B5A6-36CC-FDD6-B186B391CEAC}"/>
                  </a:ext>
                </a:extLst>
              </p:cNvPr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4576;p158">
                <a:extLst>
                  <a:ext uri="{FF2B5EF4-FFF2-40B4-BE49-F238E27FC236}">
                    <a16:creationId xmlns:a16="http://schemas.microsoft.com/office/drawing/2014/main" id="{7509F003-AFE0-5CAA-901C-071C2FA56A79}"/>
                  </a:ext>
                </a:extLst>
              </p:cNvPr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4577;p158">
                <a:extLst>
                  <a:ext uri="{FF2B5EF4-FFF2-40B4-BE49-F238E27FC236}">
                    <a16:creationId xmlns:a16="http://schemas.microsoft.com/office/drawing/2014/main" id="{EE7E6D37-79A5-50D3-1EA2-8394940084CF}"/>
                  </a:ext>
                </a:extLst>
              </p:cNvPr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4578;p158">
                <a:extLst>
                  <a:ext uri="{FF2B5EF4-FFF2-40B4-BE49-F238E27FC236}">
                    <a16:creationId xmlns:a16="http://schemas.microsoft.com/office/drawing/2014/main" id="{72342427-DB25-4140-8FC4-DCD684ED05FB}"/>
                  </a:ext>
                </a:extLst>
              </p:cNvPr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4579;p158">
                <a:extLst>
                  <a:ext uri="{FF2B5EF4-FFF2-40B4-BE49-F238E27FC236}">
                    <a16:creationId xmlns:a16="http://schemas.microsoft.com/office/drawing/2014/main" id="{7385E683-A3E1-D1B3-C4DC-1BD63EB2E5C0}"/>
                  </a:ext>
                </a:extLst>
              </p:cNvPr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4580;p158">
                <a:extLst>
                  <a:ext uri="{FF2B5EF4-FFF2-40B4-BE49-F238E27FC236}">
                    <a16:creationId xmlns:a16="http://schemas.microsoft.com/office/drawing/2014/main" id="{A67E3E0C-E310-5FD4-D78D-B77BC0DE9742}"/>
                  </a:ext>
                </a:extLst>
              </p:cNvPr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4581;p158">
                <a:extLst>
                  <a:ext uri="{FF2B5EF4-FFF2-40B4-BE49-F238E27FC236}">
                    <a16:creationId xmlns:a16="http://schemas.microsoft.com/office/drawing/2014/main" id="{CF26E7FC-A3F0-6057-C100-744DE37F0B50}"/>
                  </a:ext>
                </a:extLst>
              </p:cNvPr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4582;p158">
                <a:extLst>
                  <a:ext uri="{FF2B5EF4-FFF2-40B4-BE49-F238E27FC236}">
                    <a16:creationId xmlns:a16="http://schemas.microsoft.com/office/drawing/2014/main" id="{70BD84E4-F200-5807-C769-F365796A9A4F}"/>
                  </a:ext>
                </a:extLst>
              </p:cNvPr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4583;p158">
                <a:extLst>
                  <a:ext uri="{FF2B5EF4-FFF2-40B4-BE49-F238E27FC236}">
                    <a16:creationId xmlns:a16="http://schemas.microsoft.com/office/drawing/2014/main" id="{9D5A332A-4C46-DCCD-2898-7F4D5CFCE6E3}"/>
                  </a:ext>
                </a:extLst>
              </p:cNvPr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4584;p158">
                <a:extLst>
                  <a:ext uri="{FF2B5EF4-FFF2-40B4-BE49-F238E27FC236}">
                    <a16:creationId xmlns:a16="http://schemas.microsoft.com/office/drawing/2014/main" id="{C1698A10-16C6-C320-D4D7-DEB4AB79A896}"/>
                  </a:ext>
                </a:extLst>
              </p:cNvPr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4585;p158">
                <a:extLst>
                  <a:ext uri="{FF2B5EF4-FFF2-40B4-BE49-F238E27FC236}">
                    <a16:creationId xmlns:a16="http://schemas.microsoft.com/office/drawing/2014/main" id="{5F351909-E230-E57E-0995-80528429B872}"/>
                  </a:ext>
                </a:extLst>
              </p:cNvPr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4586;p158">
                <a:extLst>
                  <a:ext uri="{FF2B5EF4-FFF2-40B4-BE49-F238E27FC236}">
                    <a16:creationId xmlns:a16="http://schemas.microsoft.com/office/drawing/2014/main" id="{A4628B1C-B167-3524-998A-AC8B4BC62826}"/>
                  </a:ext>
                </a:extLst>
              </p:cNvPr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4587;p158">
                <a:extLst>
                  <a:ext uri="{FF2B5EF4-FFF2-40B4-BE49-F238E27FC236}">
                    <a16:creationId xmlns:a16="http://schemas.microsoft.com/office/drawing/2014/main" id="{4797FB9B-221E-39BA-454F-A3A1C8F443DD}"/>
                  </a:ext>
                </a:extLst>
              </p:cNvPr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4588;p158">
                <a:extLst>
                  <a:ext uri="{FF2B5EF4-FFF2-40B4-BE49-F238E27FC236}">
                    <a16:creationId xmlns:a16="http://schemas.microsoft.com/office/drawing/2014/main" id="{F86DD2B5-D285-1D3B-1E65-558246DE52A3}"/>
                  </a:ext>
                </a:extLst>
              </p:cNvPr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4589;p158">
                <a:extLst>
                  <a:ext uri="{FF2B5EF4-FFF2-40B4-BE49-F238E27FC236}">
                    <a16:creationId xmlns:a16="http://schemas.microsoft.com/office/drawing/2014/main" id="{4301BF3C-437F-EB48-2821-8941F30FD021}"/>
                  </a:ext>
                </a:extLst>
              </p:cNvPr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4590;p158">
                <a:extLst>
                  <a:ext uri="{FF2B5EF4-FFF2-40B4-BE49-F238E27FC236}">
                    <a16:creationId xmlns:a16="http://schemas.microsoft.com/office/drawing/2014/main" id="{A11E2B74-6111-87C3-5EFA-953B85E15A72}"/>
                  </a:ext>
                </a:extLst>
              </p:cNvPr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4591;p158">
                <a:extLst>
                  <a:ext uri="{FF2B5EF4-FFF2-40B4-BE49-F238E27FC236}">
                    <a16:creationId xmlns:a16="http://schemas.microsoft.com/office/drawing/2014/main" id="{1AB032DA-5E02-DD9A-51A1-9FA8C6082151}"/>
                  </a:ext>
                </a:extLst>
              </p:cNvPr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4592;p158">
                <a:extLst>
                  <a:ext uri="{FF2B5EF4-FFF2-40B4-BE49-F238E27FC236}">
                    <a16:creationId xmlns:a16="http://schemas.microsoft.com/office/drawing/2014/main" id="{1669A694-6956-E698-47DD-F20630E489D8}"/>
                  </a:ext>
                </a:extLst>
              </p:cNvPr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4593;p158">
                <a:extLst>
                  <a:ext uri="{FF2B5EF4-FFF2-40B4-BE49-F238E27FC236}">
                    <a16:creationId xmlns:a16="http://schemas.microsoft.com/office/drawing/2014/main" id="{6B32E851-6F1C-C067-042E-1AFC3D555F0B}"/>
                  </a:ext>
                </a:extLst>
              </p:cNvPr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4594;p158">
                <a:extLst>
                  <a:ext uri="{FF2B5EF4-FFF2-40B4-BE49-F238E27FC236}">
                    <a16:creationId xmlns:a16="http://schemas.microsoft.com/office/drawing/2014/main" id="{1B579999-59EA-8458-AB8C-9835393BB555}"/>
                  </a:ext>
                </a:extLst>
              </p:cNvPr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4595;p158">
                <a:extLst>
                  <a:ext uri="{FF2B5EF4-FFF2-40B4-BE49-F238E27FC236}">
                    <a16:creationId xmlns:a16="http://schemas.microsoft.com/office/drawing/2014/main" id="{F42A5F1F-EB9F-B0D8-6EFB-2E5D796DDF3B}"/>
                  </a:ext>
                </a:extLst>
              </p:cNvPr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4596;p158">
                <a:extLst>
                  <a:ext uri="{FF2B5EF4-FFF2-40B4-BE49-F238E27FC236}">
                    <a16:creationId xmlns:a16="http://schemas.microsoft.com/office/drawing/2014/main" id="{360BEEC6-DB93-C9A5-3B4B-A20FEFD2529A}"/>
                  </a:ext>
                </a:extLst>
              </p:cNvPr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4597;p158">
                <a:extLst>
                  <a:ext uri="{FF2B5EF4-FFF2-40B4-BE49-F238E27FC236}">
                    <a16:creationId xmlns:a16="http://schemas.microsoft.com/office/drawing/2014/main" id="{7D97F497-C8DE-A52B-3CC0-ADE34AB9AC74}"/>
                  </a:ext>
                </a:extLst>
              </p:cNvPr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4598;p158">
                <a:extLst>
                  <a:ext uri="{FF2B5EF4-FFF2-40B4-BE49-F238E27FC236}">
                    <a16:creationId xmlns:a16="http://schemas.microsoft.com/office/drawing/2014/main" id="{9380D976-5346-F48E-8729-80BEE27D9821}"/>
                  </a:ext>
                </a:extLst>
              </p:cNvPr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4599;p158">
                <a:extLst>
                  <a:ext uri="{FF2B5EF4-FFF2-40B4-BE49-F238E27FC236}">
                    <a16:creationId xmlns:a16="http://schemas.microsoft.com/office/drawing/2014/main" id="{23A4FAC1-A2FA-0AFC-AAE3-86A93AF6CDEC}"/>
                  </a:ext>
                </a:extLst>
              </p:cNvPr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4600;p158">
                <a:extLst>
                  <a:ext uri="{FF2B5EF4-FFF2-40B4-BE49-F238E27FC236}">
                    <a16:creationId xmlns:a16="http://schemas.microsoft.com/office/drawing/2014/main" id="{61838EFB-358F-3511-822C-1111476CC7B0}"/>
                  </a:ext>
                </a:extLst>
              </p:cNvPr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4601;p158">
                <a:extLst>
                  <a:ext uri="{FF2B5EF4-FFF2-40B4-BE49-F238E27FC236}">
                    <a16:creationId xmlns:a16="http://schemas.microsoft.com/office/drawing/2014/main" id="{569323BA-3367-71BE-ACC9-B7D8225567C8}"/>
                  </a:ext>
                </a:extLst>
              </p:cNvPr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4602;p158">
                <a:extLst>
                  <a:ext uri="{FF2B5EF4-FFF2-40B4-BE49-F238E27FC236}">
                    <a16:creationId xmlns:a16="http://schemas.microsoft.com/office/drawing/2014/main" id="{217F3291-EB0E-B77F-1707-CFDB4E43AE1D}"/>
                  </a:ext>
                </a:extLst>
              </p:cNvPr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4603;p158">
                <a:extLst>
                  <a:ext uri="{FF2B5EF4-FFF2-40B4-BE49-F238E27FC236}">
                    <a16:creationId xmlns:a16="http://schemas.microsoft.com/office/drawing/2014/main" id="{A760618C-9524-95EC-E0D6-6C71D4101539}"/>
                  </a:ext>
                </a:extLst>
              </p:cNvPr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4604;p158">
                <a:extLst>
                  <a:ext uri="{FF2B5EF4-FFF2-40B4-BE49-F238E27FC236}">
                    <a16:creationId xmlns:a16="http://schemas.microsoft.com/office/drawing/2014/main" id="{F97EDC6D-F918-1DA1-F59E-513458971A13}"/>
                  </a:ext>
                </a:extLst>
              </p:cNvPr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4605;p158">
                <a:extLst>
                  <a:ext uri="{FF2B5EF4-FFF2-40B4-BE49-F238E27FC236}">
                    <a16:creationId xmlns:a16="http://schemas.microsoft.com/office/drawing/2014/main" id="{E601F72D-3018-A044-7B44-278ECB7A5AA7}"/>
                  </a:ext>
                </a:extLst>
              </p:cNvPr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4606;p158">
                <a:extLst>
                  <a:ext uri="{FF2B5EF4-FFF2-40B4-BE49-F238E27FC236}">
                    <a16:creationId xmlns:a16="http://schemas.microsoft.com/office/drawing/2014/main" id="{BC93BC5A-B301-7DFB-E325-9253898A20E6}"/>
                  </a:ext>
                </a:extLst>
              </p:cNvPr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4607;p158">
                <a:extLst>
                  <a:ext uri="{FF2B5EF4-FFF2-40B4-BE49-F238E27FC236}">
                    <a16:creationId xmlns:a16="http://schemas.microsoft.com/office/drawing/2014/main" id="{E3618F00-B3EA-F4B9-94DE-1302E2AE940D}"/>
                  </a:ext>
                </a:extLst>
              </p:cNvPr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4608;p158">
                <a:extLst>
                  <a:ext uri="{FF2B5EF4-FFF2-40B4-BE49-F238E27FC236}">
                    <a16:creationId xmlns:a16="http://schemas.microsoft.com/office/drawing/2014/main" id="{3FB68FF6-4D7F-392E-17EF-EE349E5B8B9A}"/>
                  </a:ext>
                </a:extLst>
              </p:cNvPr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4609;p158">
                <a:extLst>
                  <a:ext uri="{FF2B5EF4-FFF2-40B4-BE49-F238E27FC236}">
                    <a16:creationId xmlns:a16="http://schemas.microsoft.com/office/drawing/2014/main" id="{8A2C050E-D223-5328-3B7A-A9F33D9D038B}"/>
                  </a:ext>
                </a:extLst>
              </p:cNvPr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4610;p158">
                <a:extLst>
                  <a:ext uri="{FF2B5EF4-FFF2-40B4-BE49-F238E27FC236}">
                    <a16:creationId xmlns:a16="http://schemas.microsoft.com/office/drawing/2014/main" id="{CA2DADCD-800C-9450-7276-589675014FE1}"/>
                  </a:ext>
                </a:extLst>
              </p:cNvPr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4611;p158">
                <a:extLst>
                  <a:ext uri="{FF2B5EF4-FFF2-40B4-BE49-F238E27FC236}">
                    <a16:creationId xmlns:a16="http://schemas.microsoft.com/office/drawing/2014/main" id="{4A573C2E-E2FB-7F29-44A9-D4E758497DDA}"/>
                  </a:ext>
                </a:extLst>
              </p:cNvPr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4612;p158">
                <a:extLst>
                  <a:ext uri="{FF2B5EF4-FFF2-40B4-BE49-F238E27FC236}">
                    <a16:creationId xmlns:a16="http://schemas.microsoft.com/office/drawing/2014/main" id="{46232958-E9D4-C4AE-4C89-91524D63DB8E}"/>
                  </a:ext>
                </a:extLst>
              </p:cNvPr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4613;p158">
                <a:extLst>
                  <a:ext uri="{FF2B5EF4-FFF2-40B4-BE49-F238E27FC236}">
                    <a16:creationId xmlns:a16="http://schemas.microsoft.com/office/drawing/2014/main" id="{2B842B55-D4C7-35B5-9336-E65ED006399F}"/>
                  </a:ext>
                </a:extLst>
              </p:cNvPr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4614;p158">
                <a:extLst>
                  <a:ext uri="{FF2B5EF4-FFF2-40B4-BE49-F238E27FC236}">
                    <a16:creationId xmlns:a16="http://schemas.microsoft.com/office/drawing/2014/main" id="{86324643-CE60-61A5-8A94-7E837B1964EF}"/>
                  </a:ext>
                </a:extLst>
              </p:cNvPr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4615;p158">
                <a:extLst>
                  <a:ext uri="{FF2B5EF4-FFF2-40B4-BE49-F238E27FC236}">
                    <a16:creationId xmlns:a16="http://schemas.microsoft.com/office/drawing/2014/main" id="{40697661-1335-3178-4B4C-E3E3C45F343E}"/>
                  </a:ext>
                </a:extLst>
              </p:cNvPr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4616;p158">
              <a:extLst>
                <a:ext uri="{FF2B5EF4-FFF2-40B4-BE49-F238E27FC236}">
                  <a16:creationId xmlns:a16="http://schemas.microsoft.com/office/drawing/2014/main" id="{59D91FD0-F97C-054F-8933-3EE65F8DD9AD}"/>
                </a:ext>
              </a:extLst>
            </p:cNvPr>
            <p:cNvGrpSpPr/>
            <p:nvPr/>
          </p:nvGrpSpPr>
          <p:grpSpPr>
            <a:xfrm rot="133002" flipH="1">
              <a:off x="5621089" y="1663486"/>
              <a:ext cx="840762" cy="1971018"/>
              <a:chOff x="7164717" y="1668932"/>
              <a:chExt cx="997546" cy="2338569"/>
            </a:xfrm>
          </p:grpSpPr>
          <p:sp>
            <p:nvSpPr>
              <p:cNvPr id="10" name="Google Shape;4617;p158">
                <a:extLst>
                  <a:ext uri="{FF2B5EF4-FFF2-40B4-BE49-F238E27FC236}">
                    <a16:creationId xmlns:a16="http://schemas.microsoft.com/office/drawing/2014/main" id="{03B57C8B-1B1D-4628-BB77-4CACC64B57B8}"/>
                  </a:ext>
                </a:extLst>
              </p:cNvPr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4618;p158">
                <a:extLst>
                  <a:ext uri="{FF2B5EF4-FFF2-40B4-BE49-F238E27FC236}">
                    <a16:creationId xmlns:a16="http://schemas.microsoft.com/office/drawing/2014/main" id="{ACB21E3B-C653-BEB7-906F-E2F400289219}"/>
                  </a:ext>
                </a:extLst>
              </p:cNvPr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4619;p158">
                <a:extLst>
                  <a:ext uri="{FF2B5EF4-FFF2-40B4-BE49-F238E27FC236}">
                    <a16:creationId xmlns:a16="http://schemas.microsoft.com/office/drawing/2014/main" id="{8CF2737A-1F60-8791-260A-BF5696AB888C}"/>
                  </a:ext>
                </a:extLst>
              </p:cNvPr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4620;p158">
                <a:extLst>
                  <a:ext uri="{FF2B5EF4-FFF2-40B4-BE49-F238E27FC236}">
                    <a16:creationId xmlns:a16="http://schemas.microsoft.com/office/drawing/2014/main" id="{7515D84B-EC7E-3B78-5790-1924455DED0C}"/>
                  </a:ext>
                </a:extLst>
              </p:cNvPr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4621;p158">
                <a:extLst>
                  <a:ext uri="{FF2B5EF4-FFF2-40B4-BE49-F238E27FC236}">
                    <a16:creationId xmlns:a16="http://schemas.microsoft.com/office/drawing/2014/main" id="{80A08E64-376D-EC7A-0550-1B8703E65F13}"/>
                  </a:ext>
                </a:extLst>
              </p:cNvPr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622;p158">
                <a:extLst>
                  <a:ext uri="{FF2B5EF4-FFF2-40B4-BE49-F238E27FC236}">
                    <a16:creationId xmlns:a16="http://schemas.microsoft.com/office/drawing/2014/main" id="{3F80A9BD-53C3-4882-97CA-73098611601F}"/>
                  </a:ext>
                </a:extLst>
              </p:cNvPr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623;p158">
                <a:extLst>
                  <a:ext uri="{FF2B5EF4-FFF2-40B4-BE49-F238E27FC236}">
                    <a16:creationId xmlns:a16="http://schemas.microsoft.com/office/drawing/2014/main" id="{31C3CEEC-C86B-DEEF-DFE9-B1EC4D65E9CE}"/>
                  </a:ext>
                </a:extLst>
              </p:cNvPr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4624;p158">
                <a:extLst>
                  <a:ext uri="{FF2B5EF4-FFF2-40B4-BE49-F238E27FC236}">
                    <a16:creationId xmlns:a16="http://schemas.microsoft.com/office/drawing/2014/main" id="{B5A3239B-0D4A-CD7A-F316-613ECD02D568}"/>
                  </a:ext>
                </a:extLst>
              </p:cNvPr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4625;p158">
                <a:extLst>
                  <a:ext uri="{FF2B5EF4-FFF2-40B4-BE49-F238E27FC236}">
                    <a16:creationId xmlns:a16="http://schemas.microsoft.com/office/drawing/2014/main" id="{8F1680E1-417B-40E1-CD69-8A0E52DAA308}"/>
                  </a:ext>
                </a:extLst>
              </p:cNvPr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4626;p158">
                <a:extLst>
                  <a:ext uri="{FF2B5EF4-FFF2-40B4-BE49-F238E27FC236}">
                    <a16:creationId xmlns:a16="http://schemas.microsoft.com/office/drawing/2014/main" id="{C4AA6A33-7CCD-CEDD-9A8E-20F049DC25F4}"/>
                  </a:ext>
                </a:extLst>
              </p:cNvPr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4627;p158">
                <a:extLst>
                  <a:ext uri="{FF2B5EF4-FFF2-40B4-BE49-F238E27FC236}">
                    <a16:creationId xmlns:a16="http://schemas.microsoft.com/office/drawing/2014/main" id="{55592F3E-E36D-04FF-19B9-D9E489A8E055}"/>
                  </a:ext>
                </a:extLst>
              </p:cNvPr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4628;p158">
                <a:extLst>
                  <a:ext uri="{FF2B5EF4-FFF2-40B4-BE49-F238E27FC236}">
                    <a16:creationId xmlns:a16="http://schemas.microsoft.com/office/drawing/2014/main" id="{A5F24AC0-01EF-FFD4-E03B-D205A0D63D15}"/>
                  </a:ext>
                </a:extLst>
              </p:cNvPr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4629;p158">
                <a:extLst>
                  <a:ext uri="{FF2B5EF4-FFF2-40B4-BE49-F238E27FC236}">
                    <a16:creationId xmlns:a16="http://schemas.microsoft.com/office/drawing/2014/main" id="{9D61280A-79A1-7A96-2F49-4424BEBC2520}"/>
                  </a:ext>
                </a:extLst>
              </p:cNvPr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4630;p158">
                <a:extLst>
                  <a:ext uri="{FF2B5EF4-FFF2-40B4-BE49-F238E27FC236}">
                    <a16:creationId xmlns:a16="http://schemas.microsoft.com/office/drawing/2014/main" id="{8A3AF549-CDFD-022D-47E0-57E5ECF6928E}"/>
                  </a:ext>
                </a:extLst>
              </p:cNvPr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4631;p158">
                <a:extLst>
                  <a:ext uri="{FF2B5EF4-FFF2-40B4-BE49-F238E27FC236}">
                    <a16:creationId xmlns:a16="http://schemas.microsoft.com/office/drawing/2014/main" id="{7F850030-BF9A-086B-AA6E-E6BB6AB621FB}"/>
                  </a:ext>
                </a:extLst>
              </p:cNvPr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4632;p158">
                <a:extLst>
                  <a:ext uri="{FF2B5EF4-FFF2-40B4-BE49-F238E27FC236}">
                    <a16:creationId xmlns:a16="http://schemas.microsoft.com/office/drawing/2014/main" id="{AE34C0B0-ABE7-1431-8CEB-3EDFC8A3313C}"/>
                  </a:ext>
                </a:extLst>
              </p:cNvPr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4633;p158">
                <a:extLst>
                  <a:ext uri="{FF2B5EF4-FFF2-40B4-BE49-F238E27FC236}">
                    <a16:creationId xmlns:a16="http://schemas.microsoft.com/office/drawing/2014/main" id="{EFFB133C-D31B-A875-174C-9B04E086087A}"/>
                  </a:ext>
                </a:extLst>
              </p:cNvPr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634;p158">
                <a:extLst>
                  <a:ext uri="{FF2B5EF4-FFF2-40B4-BE49-F238E27FC236}">
                    <a16:creationId xmlns:a16="http://schemas.microsoft.com/office/drawing/2014/main" id="{694035D5-1CF1-AC4C-2CA3-F133FAD2E514}"/>
                  </a:ext>
                </a:extLst>
              </p:cNvPr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4635;p158">
                <a:extLst>
                  <a:ext uri="{FF2B5EF4-FFF2-40B4-BE49-F238E27FC236}">
                    <a16:creationId xmlns:a16="http://schemas.microsoft.com/office/drawing/2014/main" id="{89FDCD44-A49B-0895-DA0A-7CB6474DF0F9}"/>
                  </a:ext>
                </a:extLst>
              </p:cNvPr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4636;p158">
                <a:extLst>
                  <a:ext uri="{FF2B5EF4-FFF2-40B4-BE49-F238E27FC236}">
                    <a16:creationId xmlns:a16="http://schemas.microsoft.com/office/drawing/2014/main" id="{0D670496-B2C3-F4C8-7EE9-C56D60DEC8D9}"/>
                  </a:ext>
                </a:extLst>
              </p:cNvPr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4637;p158">
                <a:extLst>
                  <a:ext uri="{FF2B5EF4-FFF2-40B4-BE49-F238E27FC236}">
                    <a16:creationId xmlns:a16="http://schemas.microsoft.com/office/drawing/2014/main" id="{20C89878-62DC-E9ED-4385-46FB9E92160E}"/>
                  </a:ext>
                </a:extLst>
              </p:cNvPr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4638;p158">
                <a:extLst>
                  <a:ext uri="{FF2B5EF4-FFF2-40B4-BE49-F238E27FC236}">
                    <a16:creationId xmlns:a16="http://schemas.microsoft.com/office/drawing/2014/main" id="{422BD174-1CD9-D8A0-6096-EBBD66F4B5E3}"/>
                  </a:ext>
                </a:extLst>
              </p:cNvPr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4639;p158">
                <a:extLst>
                  <a:ext uri="{FF2B5EF4-FFF2-40B4-BE49-F238E27FC236}">
                    <a16:creationId xmlns:a16="http://schemas.microsoft.com/office/drawing/2014/main" id="{1517B110-9E8E-8D7C-9A95-80B05C933298}"/>
                  </a:ext>
                </a:extLst>
              </p:cNvPr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4640;p158">
                <a:extLst>
                  <a:ext uri="{FF2B5EF4-FFF2-40B4-BE49-F238E27FC236}">
                    <a16:creationId xmlns:a16="http://schemas.microsoft.com/office/drawing/2014/main" id="{474FCCB3-5DB4-5656-CC39-87868F3F41AE}"/>
                  </a:ext>
                </a:extLst>
              </p:cNvPr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4641;p158">
                <a:extLst>
                  <a:ext uri="{FF2B5EF4-FFF2-40B4-BE49-F238E27FC236}">
                    <a16:creationId xmlns:a16="http://schemas.microsoft.com/office/drawing/2014/main" id="{89251CBB-5F93-8895-4753-B8D9D9B6DC38}"/>
                  </a:ext>
                </a:extLst>
              </p:cNvPr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4642;p158">
                <a:extLst>
                  <a:ext uri="{FF2B5EF4-FFF2-40B4-BE49-F238E27FC236}">
                    <a16:creationId xmlns:a16="http://schemas.microsoft.com/office/drawing/2014/main" id="{21960364-09F0-9E31-9379-8E85AB78F62C}"/>
                  </a:ext>
                </a:extLst>
              </p:cNvPr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4643;p158">
                <a:extLst>
                  <a:ext uri="{FF2B5EF4-FFF2-40B4-BE49-F238E27FC236}">
                    <a16:creationId xmlns:a16="http://schemas.microsoft.com/office/drawing/2014/main" id="{FCB56897-F6B7-0DD6-18ED-E86614E12322}"/>
                  </a:ext>
                </a:extLst>
              </p:cNvPr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4644;p158">
                <a:extLst>
                  <a:ext uri="{FF2B5EF4-FFF2-40B4-BE49-F238E27FC236}">
                    <a16:creationId xmlns:a16="http://schemas.microsoft.com/office/drawing/2014/main" id="{B9B11734-C706-FA30-3D4E-970D166F0F24}"/>
                  </a:ext>
                </a:extLst>
              </p:cNvPr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4645;p158">
                <a:extLst>
                  <a:ext uri="{FF2B5EF4-FFF2-40B4-BE49-F238E27FC236}">
                    <a16:creationId xmlns:a16="http://schemas.microsoft.com/office/drawing/2014/main" id="{E604BBD6-B139-71FA-168D-0955ACB00C27}"/>
                  </a:ext>
                </a:extLst>
              </p:cNvPr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4646;p158">
                <a:extLst>
                  <a:ext uri="{FF2B5EF4-FFF2-40B4-BE49-F238E27FC236}">
                    <a16:creationId xmlns:a16="http://schemas.microsoft.com/office/drawing/2014/main" id="{976D6D64-320C-10CE-1C5C-86013B67107D}"/>
                  </a:ext>
                </a:extLst>
              </p:cNvPr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647;p158">
                <a:extLst>
                  <a:ext uri="{FF2B5EF4-FFF2-40B4-BE49-F238E27FC236}">
                    <a16:creationId xmlns:a16="http://schemas.microsoft.com/office/drawing/2014/main" id="{67F39A91-1273-2BC8-EBAE-F292FD5FDC33}"/>
                  </a:ext>
                </a:extLst>
              </p:cNvPr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648;p158">
                <a:extLst>
                  <a:ext uri="{FF2B5EF4-FFF2-40B4-BE49-F238E27FC236}">
                    <a16:creationId xmlns:a16="http://schemas.microsoft.com/office/drawing/2014/main" id="{9E46D0E5-FB71-B7B2-01CF-C10B60593169}"/>
                  </a:ext>
                </a:extLst>
              </p:cNvPr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649;p158">
                <a:extLst>
                  <a:ext uri="{FF2B5EF4-FFF2-40B4-BE49-F238E27FC236}">
                    <a16:creationId xmlns:a16="http://schemas.microsoft.com/office/drawing/2014/main" id="{F51212C6-A1B1-1BA7-0E87-16A51036C7C5}"/>
                  </a:ext>
                </a:extLst>
              </p:cNvPr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650;p158">
                <a:extLst>
                  <a:ext uri="{FF2B5EF4-FFF2-40B4-BE49-F238E27FC236}">
                    <a16:creationId xmlns:a16="http://schemas.microsoft.com/office/drawing/2014/main" id="{1A2EA2CC-973F-FEFE-75A6-3B82070BEB03}"/>
                  </a:ext>
                </a:extLst>
              </p:cNvPr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651;p158">
                <a:extLst>
                  <a:ext uri="{FF2B5EF4-FFF2-40B4-BE49-F238E27FC236}">
                    <a16:creationId xmlns:a16="http://schemas.microsoft.com/office/drawing/2014/main" id="{F9976FB6-7D42-E1A7-75B1-7639A0E3A615}"/>
                  </a:ext>
                </a:extLst>
              </p:cNvPr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652;p158">
                <a:extLst>
                  <a:ext uri="{FF2B5EF4-FFF2-40B4-BE49-F238E27FC236}">
                    <a16:creationId xmlns:a16="http://schemas.microsoft.com/office/drawing/2014/main" id="{E5BC3645-9087-FDFB-A842-6A053A0B73CD}"/>
                  </a:ext>
                </a:extLst>
              </p:cNvPr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53;p158">
                <a:extLst>
                  <a:ext uri="{FF2B5EF4-FFF2-40B4-BE49-F238E27FC236}">
                    <a16:creationId xmlns:a16="http://schemas.microsoft.com/office/drawing/2014/main" id="{7F46A775-7B85-D884-2B76-FED1E9B86643}"/>
                  </a:ext>
                </a:extLst>
              </p:cNvPr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654;p158">
                <a:extLst>
                  <a:ext uri="{FF2B5EF4-FFF2-40B4-BE49-F238E27FC236}">
                    <a16:creationId xmlns:a16="http://schemas.microsoft.com/office/drawing/2014/main" id="{A54D944F-CE79-8A92-FC43-E95C7024FF6B}"/>
                  </a:ext>
                </a:extLst>
              </p:cNvPr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655;p158">
                <a:extLst>
                  <a:ext uri="{FF2B5EF4-FFF2-40B4-BE49-F238E27FC236}">
                    <a16:creationId xmlns:a16="http://schemas.microsoft.com/office/drawing/2014/main" id="{07E8E714-1160-8C38-21C9-0A3BE9665D35}"/>
                  </a:ext>
                </a:extLst>
              </p:cNvPr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656;p158">
                <a:extLst>
                  <a:ext uri="{FF2B5EF4-FFF2-40B4-BE49-F238E27FC236}">
                    <a16:creationId xmlns:a16="http://schemas.microsoft.com/office/drawing/2014/main" id="{37AC7A62-F0B2-0CB4-1B08-7742D71AC7B3}"/>
                  </a:ext>
                </a:extLst>
              </p:cNvPr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4657;p158">
                <a:extLst>
                  <a:ext uri="{FF2B5EF4-FFF2-40B4-BE49-F238E27FC236}">
                    <a16:creationId xmlns:a16="http://schemas.microsoft.com/office/drawing/2014/main" id="{5390C6EE-E492-C03F-4377-2A60A76B7DCB}"/>
                  </a:ext>
                </a:extLst>
              </p:cNvPr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4658;p158">
                <a:extLst>
                  <a:ext uri="{FF2B5EF4-FFF2-40B4-BE49-F238E27FC236}">
                    <a16:creationId xmlns:a16="http://schemas.microsoft.com/office/drawing/2014/main" id="{C509586E-8E0A-D5F5-BD44-FD313BF94B3F}"/>
                  </a:ext>
                </a:extLst>
              </p:cNvPr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4659;p158">
                <a:extLst>
                  <a:ext uri="{FF2B5EF4-FFF2-40B4-BE49-F238E27FC236}">
                    <a16:creationId xmlns:a16="http://schemas.microsoft.com/office/drawing/2014/main" id="{6CBDAF65-81C2-7908-4C2F-9587BE49DB90}"/>
                  </a:ext>
                </a:extLst>
              </p:cNvPr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4660;p158">
                <a:extLst>
                  <a:ext uri="{FF2B5EF4-FFF2-40B4-BE49-F238E27FC236}">
                    <a16:creationId xmlns:a16="http://schemas.microsoft.com/office/drawing/2014/main" id="{6C8CB6DA-7CBE-C10A-89D5-68AE099044A5}"/>
                  </a:ext>
                </a:extLst>
              </p:cNvPr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4661;p158">
                <a:extLst>
                  <a:ext uri="{FF2B5EF4-FFF2-40B4-BE49-F238E27FC236}">
                    <a16:creationId xmlns:a16="http://schemas.microsoft.com/office/drawing/2014/main" id="{47AF9517-81FD-F4C6-D3C5-1C41244E1075}"/>
                  </a:ext>
                </a:extLst>
              </p:cNvPr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4662;p158">
                <a:extLst>
                  <a:ext uri="{FF2B5EF4-FFF2-40B4-BE49-F238E27FC236}">
                    <a16:creationId xmlns:a16="http://schemas.microsoft.com/office/drawing/2014/main" id="{DA8394D3-2312-7892-CBA8-ECF679360ED7}"/>
                  </a:ext>
                </a:extLst>
              </p:cNvPr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4663;p158">
                <a:extLst>
                  <a:ext uri="{FF2B5EF4-FFF2-40B4-BE49-F238E27FC236}">
                    <a16:creationId xmlns:a16="http://schemas.microsoft.com/office/drawing/2014/main" id="{7A5B8F32-0546-85EA-CD43-42E066CC3312}"/>
                  </a:ext>
                </a:extLst>
              </p:cNvPr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4664;p158">
                <a:extLst>
                  <a:ext uri="{FF2B5EF4-FFF2-40B4-BE49-F238E27FC236}">
                    <a16:creationId xmlns:a16="http://schemas.microsoft.com/office/drawing/2014/main" id="{B57AA36F-79E5-778C-211F-C47D9014657E}"/>
                  </a:ext>
                </a:extLst>
              </p:cNvPr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4665;p158">
                <a:extLst>
                  <a:ext uri="{FF2B5EF4-FFF2-40B4-BE49-F238E27FC236}">
                    <a16:creationId xmlns:a16="http://schemas.microsoft.com/office/drawing/2014/main" id="{CF3E755F-6A6C-2A11-C891-063A2377870D}"/>
                  </a:ext>
                </a:extLst>
              </p:cNvPr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8" name="Google Shape;4565;p158">
            <a:extLst>
              <a:ext uri="{FF2B5EF4-FFF2-40B4-BE49-F238E27FC236}">
                <a16:creationId xmlns:a16="http://schemas.microsoft.com/office/drawing/2014/main" id="{D06658EA-E48E-9775-4115-2C2EC45D198E}"/>
              </a:ext>
            </a:extLst>
          </p:cNvPr>
          <p:cNvGrpSpPr/>
          <p:nvPr/>
        </p:nvGrpSpPr>
        <p:grpSpPr>
          <a:xfrm flipH="1">
            <a:off x="7844792" y="3697853"/>
            <a:ext cx="1230628" cy="1346009"/>
            <a:chOff x="4669182" y="1647931"/>
            <a:chExt cx="1830474" cy="2002095"/>
          </a:xfrm>
        </p:grpSpPr>
        <p:grpSp>
          <p:nvGrpSpPr>
            <p:cNvPr id="109" name="Google Shape;4566;p158">
              <a:extLst>
                <a:ext uri="{FF2B5EF4-FFF2-40B4-BE49-F238E27FC236}">
                  <a16:creationId xmlns:a16="http://schemas.microsoft.com/office/drawing/2014/main" id="{4098E16E-47FD-6AD4-471E-38966748BBC4}"/>
                </a:ext>
              </a:extLst>
            </p:cNvPr>
            <p:cNvGrpSpPr/>
            <p:nvPr/>
          </p:nvGrpSpPr>
          <p:grpSpPr>
            <a:xfrm rot="-130149">
              <a:off x="4706181" y="1663136"/>
              <a:ext cx="840735" cy="1970956"/>
              <a:chOff x="7164717" y="1668932"/>
              <a:chExt cx="997546" cy="2338569"/>
            </a:xfrm>
          </p:grpSpPr>
          <p:sp>
            <p:nvSpPr>
              <p:cNvPr id="160" name="Google Shape;4567;p158">
                <a:extLst>
                  <a:ext uri="{FF2B5EF4-FFF2-40B4-BE49-F238E27FC236}">
                    <a16:creationId xmlns:a16="http://schemas.microsoft.com/office/drawing/2014/main" id="{98D76413-C73D-C267-5DBE-63BED2044A60}"/>
                  </a:ext>
                </a:extLst>
              </p:cNvPr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4568;p158">
                <a:extLst>
                  <a:ext uri="{FF2B5EF4-FFF2-40B4-BE49-F238E27FC236}">
                    <a16:creationId xmlns:a16="http://schemas.microsoft.com/office/drawing/2014/main" id="{7612F3A3-2AC3-8032-D4A4-30F844785427}"/>
                  </a:ext>
                </a:extLst>
              </p:cNvPr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4569;p158">
                <a:extLst>
                  <a:ext uri="{FF2B5EF4-FFF2-40B4-BE49-F238E27FC236}">
                    <a16:creationId xmlns:a16="http://schemas.microsoft.com/office/drawing/2014/main" id="{8B00159A-5FBF-AE05-F085-970067F58C32}"/>
                  </a:ext>
                </a:extLst>
              </p:cNvPr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4570;p158">
                <a:extLst>
                  <a:ext uri="{FF2B5EF4-FFF2-40B4-BE49-F238E27FC236}">
                    <a16:creationId xmlns:a16="http://schemas.microsoft.com/office/drawing/2014/main" id="{86BDBB25-9362-B5E2-1E25-3F06CDF79D05}"/>
                  </a:ext>
                </a:extLst>
              </p:cNvPr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4571;p158">
                <a:extLst>
                  <a:ext uri="{FF2B5EF4-FFF2-40B4-BE49-F238E27FC236}">
                    <a16:creationId xmlns:a16="http://schemas.microsoft.com/office/drawing/2014/main" id="{1944202A-0FC6-82A8-7F1C-F8F5D069AB76}"/>
                  </a:ext>
                </a:extLst>
              </p:cNvPr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4572;p158">
                <a:extLst>
                  <a:ext uri="{FF2B5EF4-FFF2-40B4-BE49-F238E27FC236}">
                    <a16:creationId xmlns:a16="http://schemas.microsoft.com/office/drawing/2014/main" id="{E2E5C1B3-34DC-96BA-548B-3BE7D1C00732}"/>
                  </a:ext>
                </a:extLst>
              </p:cNvPr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4573;p158">
                <a:extLst>
                  <a:ext uri="{FF2B5EF4-FFF2-40B4-BE49-F238E27FC236}">
                    <a16:creationId xmlns:a16="http://schemas.microsoft.com/office/drawing/2014/main" id="{50543907-C6C1-67FE-59E9-BD7B4331E310}"/>
                  </a:ext>
                </a:extLst>
              </p:cNvPr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4574;p158">
                <a:extLst>
                  <a:ext uri="{FF2B5EF4-FFF2-40B4-BE49-F238E27FC236}">
                    <a16:creationId xmlns:a16="http://schemas.microsoft.com/office/drawing/2014/main" id="{95320BC6-8B7C-3C5C-87F0-141EA0A29E72}"/>
                  </a:ext>
                </a:extLst>
              </p:cNvPr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4575;p158">
                <a:extLst>
                  <a:ext uri="{FF2B5EF4-FFF2-40B4-BE49-F238E27FC236}">
                    <a16:creationId xmlns:a16="http://schemas.microsoft.com/office/drawing/2014/main" id="{8C6A36D3-D107-3FCE-2852-DF2101EEF8FC}"/>
                  </a:ext>
                </a:extLst>
              </p:cNvPr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4576;p158">
                <a:extLst>
                  <a:ext uri="{FF2B5EF4-FFF2-40B4-BE49-F238E27FC236}">
                    <a16:creationId xmlns:a16="http://schemas.microsoft.com/office/drawing/2014/main" id="{0605C724-3D7D-97E1-639C-644F037395F8}"/>
                  </a:ext>
                </a:extLst>
              </p:cNvPr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4577;p158">
                <a:extLst>
                  <a:ext uri="{FF2B5EF4-FFF2-40B4-BE49-F238E27FC236}">
                    <a16:creationId xmlns:a16="http://schemas.microsoft.com/office/drawing/2014/main" id="{6784688A-7D5E-F5E8-C27A-CBCC3F1AD9D1}"/>
                  </a:ext>
                </a:extLst>
              </p:cNvPr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4578;p158">
                <a:extLst>
                  <a:ext uri="{FF2B5EF4-FFF2-40B4-BE49-F238E27FC236}">
                    <a16:creationId xmlns:a16="http://schemas.microsoft.com/office/drawing/2014/main" id="{B0102572-0327-1891-72B2-7C035A0FF460}"/>
                  </a:ext>
                </a:extLst>
              </p:cNvPr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4579;p158">
                <a:extLst>
                  <a:ext uri="{FF2B5EF4-FFF2-40B4-BE49-F238E27FC236}">
                    <a16:creationId xmlns:a16="http://schemas.microsoft.com/office/drawing/2014/main" id="{19C8DFCE-53B1-67E4-1E1D-9414FACBEEA5}"/>
                  </a:ext>
                </a:extLst>
              </p:cNvPr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4580;p158">
                <a:extLst>
                  <a:ext uri="{FF2B5EF4-FFF2-40B4-BE49-F238E27FC236}">
                    <a16:creationId xmlns:a16="http://schemas.microsoft.com/office/drawing/2014/main" id="{33AD3247-C7BF-9214-9948-F2EF5411F6B7}"/>
                  </a:ext>
                </a:extLst>
              </p:cNvPr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4581;p158">
                <a:extLst>
                  <a:ext uri="{FF2B5EF4-FFF2-40B4-BE49-F238E27FC236}">
                    <a16:creationId xmlns:a16="http://schemas.microsoft.com/office/drawing/2014/main" id="{CA4F2D4B-1021-8A88-01BF-84A29A9BB2E5}"/>
                  </a:ext>
                </a:extLst>
              </p:cNvPr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4582;p158">
                <a:extLst>
                  <a:ext uri="{FF2B5EF4-FFF2-40B4-BE49-F238E27FC236}">
                    <a16:creationId xmlns:a16="http://schemas.microsoft.com/office/drawing/2014/main" id="{F8E5B2F4-2A99-236C-F6A8-04C27DE5BA42}"/>
                  </a:ext>
                </a:extLst>
              </p:cNvPr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4583;p158">
                <a:extLst>
                  <a:ext uri="{FF2B5EF4-FFF2-40B4-BE49-F238E27FC236}">
                    <a16:creationId xmlns:a16="http://schemas.microsoft.com/office/drawing/2014/main" id="{B3F83D78-E707-ABF8-128F-653537B9BAFF}"/>
                  </a:ext>
                </a:extLst>
              </p:cNvPr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4584;p158">
                <a:extLst>
                  <a:ext uri="{FF2B5EF4-FFF2-40B4-BE49-F238E27FC236}">
                    <a16:creationId xmlns:a16="http://schemas.microsoft.com/office/drawing/2014/main" id="{8EB2B1FB-AC75-F95E-21B0-B02C2EBB851C}"/>
                  </a:ext>
                </a:extLst>
              </p:cNvPr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4585;p158">
                <a:extLst>
                  <a:ext uri="{FF2B5EF4-FFF2-40B4-BE49-F238E27FC236}">
                    <a16:creationId xmlns:a16="http://schemas.microsoft.com/office/drawing/2014/main" id="{EA1218D1-0C25-0205-F772-D13AA513899A}"/>
                  </a:ext>
                </a:extLst>
              </p:cNvPr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4586;p158">
                <a:extLst>
                  <a:ext uri="{FF2B5EF4-FFF2-40B4-BE49-F238E27FC236}">
                    <a16:creationId xmlns:a16="http://schemas.microsoft.com/office/drawing/2014/main" id="{D2CD48EA-7643-0668-485B-30FDCE4F226C}"/>
                  </a:ext>
                </a:extLst>
              </p:cNvPr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4587;p158">
                <a:extLst>
                  <a:ext uri="{FF2B5EF4-FFF2-40B4-BE49-F238E27FC236}">
                    <a16:creationId xmlns:a16="http://schemas.microsoft.com/office/drawing/2014/main" id="{607103E6-B1AF-5FFC-EE73-1C4065B352B1}"/>
                  </a:ext>
                </a:extLst>
              </p:cNvPr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4588;p158">
                <a:extLst>
                  <a:ext uri="{FF2B5EF4-FFF2-40B4-BE49-F238E27FC236}">
                    <a16:creationId xmlns:a16="http://schemas.microsoft.com/office/drawing/2014/main" id="{E6CC4C7F-507B-FDB3-F428-224956F04D6D}"/>
                  </a:ext>
                </a:extLst>
              </p:cNvPr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4589;p158">
                <a:extLst>
                  <a:ext uri="{FF2B5EF4-FFF2-40B4-BE49-F238E27FC236}">
                    <a16:creationId xmlns:a16="http://schemas.microsoft.com/office/drawing/2014/main" id="{C4A69F06-EB6F-8FDD-A792-83E3823B7E1B}"/>
                  </a:ext>
                </a:extLst>
              </p:cNvPr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4590;p158">
                <a:extLst>
                  <a:ext uri="{FF2B5EF4-FFF2-40B4-BE49-F238E27FC236}">
                    <a16:creationId xmlns:a16="http://schemas.microsoft.com/office/drawing/2014/main" id="{7432B13E-0FA8-6EF0-2590-08FB5CDC5D4D}"/>
                  </a:ext>
                </a:extLst>
              </p:cNvPr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4591;p158">
                <a:extLst>
                  <a:ext uri="{FF2B5EF4-FFF2-40B4-BE49-F238E27FC236}">
                    <a16:creationId xmlns:a16="http://schemas.microsoft.com/office/drawing/2014/main" id="{5F948BA0-CE06-FF6A-0BF1-41E7A318216A}"/>
                  </a:ext>
                </a:extLst>
              </p:cNvPr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4592;p158">
                <a:extLst>
                  <a:ext uri="{FF2B5EF4-FFF2-40B4-BE49-F238E27FC236}">
                    <a16:creationId xmlns:a16="http://schemas.microsoft.com/office/drawing/2014/main" id="{35624FA8-DE89-A1DE-1906-21B50B558F9C}"/>
                  </a:ext>
                </a:extLst>
              </p:cNvPr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4593;p158">
                <a:extLst>
                  <a:ext uri="{FF2B5EF4-FFF2-40B4-BE49-F238E27FC236}">
                    <a16:creationId xmlns:a16="http://schemas.microsoft.com/office/drawing/2014/main" id="{60F6FD0F-7F0F-5A4E-A7B7-5F8E2DF771E0}"/>
                  </a:ext>
                </a:extLst>
              </p:cNvPr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4594;p158">
                <a:extLst>
                  <a:ext uri="{FF2B5EF4-FFF2-40B4-BE49-F238E27FC236}">
                    <a16:creationId xmlns:a16="http://schemas.microsoft.com/office/drawing/2014/main" id="{531E1764-C713-4CB7-9101-84DFAC8A2AB1}"/>
                  </a:ext>
                </a:extLst>
              </p:cNvPr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4595;p158">
                <a:extLst>
                  <a:ext uri="{FF2B5EF4-FFF2-40B4-BE49-F238E27FC236}">
                    <a16:creationId xmlns:a16="http://schemas.microsoft.com/office/drawing/2014/main" id="{3CDF8C6B-33A5-49D3-35D6-0F46DAE99D75}"/>
                  </a:ext>
                </a:extLst>
              </p:cNvPr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4596;p158">
                <a:extLst>
                  <a:ext uri="{FF2B5EF4-FFF2-40B4-BE49-F238E27FC236}">
                    <a16:creationId xmlns:a16="http://schemas.microsoft.com/office/drawing/2014/main" id="{EC1E0402-B5A0-8973-D8CA-6B7824F475D0}"/>
                  </a:ext>
                </a:extLst>
              </p:cNvPr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4597;p158">
                <a:extLst>
                  <a:ext uri="{FF2B5EF4-FFF2-40B4-BE49-F238E27FC236}">
                    <a16:creationId xmlns:a16="http://schemas.microsoft.com/office/drawing/2014/main" id="{9D83F91C-E178-C6FA-8DA9-2A5B4BE44710}"/>
                  </a:ext>
                </a:extLst>
              </p:cNvPr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4598;p158">
                <a:extLst>
                  <a:ext uri="{FF2B5EF4-FFF2-40B4-BE49-F238E27FC236}">
                    <a16:creationId xmlns:a16="http://schemas.microsoft.com/office/drawing/2014/main" id="{62BC5068-DBDF-8C11-57F4-C16E9F1E5C63}"/>
                  </a:ext>
                </a:extLst>
              </p:cNvPr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4599;p158">
                <a:extLst>
                  <a:ext uri="{FF2B5EF4-FFF2-40B4-BE49-F238E27FC236}">
                    <a16:creationId xmlns:a16="http://schemas.microsoft.com/office/drawing/2014/main" id="{FD1D6DB1-415D-1F54-B2DC-E822B7FBEF1A}"/>
                  </a:ext>
                </a:extLst>
              </p:cNvPr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4600;p158">
                <a:extLst>
                  <a:ext uri="{FF2B5EF4-FFF2-40B4-BE49-F238E27FC236}">
                    <a16:creationId xmlns:a16="http://schemas.microsoft.com/office/drawing/2014/main" id="{EFD32722-C8AB-9EE2-88F6-46EA6DAD2359}"/>
                  </a:ext>
                </a:extLst>
              </p:cNvPr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4601;p158">
                <a:extLst>
                  <a:ext uri="{FF2B5EF4-FFF2-40B4-BE49-F238E27FC236}">
                    <a16:creationId xmlns:a16="http://schemas.microsoft.com/office/drawing/2014/main" id="{4146EB46-611C-B940-0DA7-9FA06550F8B9}"/>
                  </a:ext>
                </a:extLst>
              </p:cNvPr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4602;p158">
                <a:extLst>
                  <a:ext uri="{FF2B5EF4-FFF2-40B4-BE49-F238E27FC236}">
                    <a16:creationId xmlns:a16="http://schemas.microsoft.com/office/drawing/2014/main" id="{8BEA1013-D12C-857B-5B98-9BE2E18F0E0B}"/>
                  </a:ext>
                </a:extLst>
              </p:cNvPr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4603;p158">
                <a:extLst>
                  <a:ext uri="{FF2B5EF4-FFF2-40B4-BE49-F238E27FC236}">
                    <a16:creationId xmlns:a16="http://schemas.microsoft.com/office/drawing/2014/main" id="{0EC87AB4-E71E-B763-E455-B3DA6D3F5F26}"/>
                  </a:ext>
                </a:extLst>
              </p:cNvPr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4604;p158">
                <a:extLst>
                  <a:ext uri="{FF2B5EF4-FFF2-40B4-BE49-F238E27FC236}">
                    <a16:creationId xmlns:a16="http://schemas.microsoft.com/office/drawing/2014/main" id="{C6301139-1D96-8954-7F83-F6C934CC2CED}"/>
                  </a:ext>
                </a:extLst>
              </p:cNvPr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4605;p158">
                <a:extLst>
                  <a:ext uri="{FF2B5EF4-FFF2-40B4-BE49-F238E27FC236}">
                    <a16:creationId xmlns:a16="http://schemas.microsoft.com/office/drawing/2014/main" id="{0A636F1A-A9D2-F23E-5EE2-AE9B2CF61EB8}"/>
                  </a:ext>
                </a:extLst>
              </p:cNvPr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4606;p158">
                <a:extLst>
                  <a:ext uri="{FF2B5EF4-FFF2-40B4-BE49-F238E27FC236}">
                    <a16:creationId xmlns:a16="http://schemas.microsoft.com/office/drawing/2014/main" id="{71CDCF62-6A39-CBA5-071B-4FCF7AE2AA63}"/>
                  </a:ext>
                </a:extLst>
              </p:cNvPr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4607;p158">
                <a:extLst>
                  <a:ext uri="{FF2B5EF4-FFF2-40B4-BE49-F238E27FC236}">
                    <a16:creationId xmlns:a16="http://schemas.microsoft.com/office/drawing/2014/main" id="{3FF376D8-E19D-2684-C203-0894CF88FA61}"/>
                  </a:ext>
                </a:extLst>
              </p:cNvPr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4608;p158">
                <a:extLst>
                  <a:ext uri="{FF2B5EF4-FFF2-40B4-BE49-F238E27FC236}">
                    <a16:creationId xmlns:a16="http://schemas.microsoft.com/office/drawing/2014/main" id="{E6FC402B-C3AA-D2D9-BD39-0DC0B7C466C5}"/>
                  </a:ext>
                </a:extLst>
              </p:cNvPr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4609;p158">
                <a:extLst>
                  <a:ext uri="{FF2B5EF4-FFF2-40B4-BE49-F238E27FC236}">
                    <a16:creationId xmlns:a16="http://schemas.microsoft.com/office/drawing/2014/main" id="{C3ABF181-67FB-4E51-BB74-D650385C572C}"/>
                  </a:ext>
                </a:extLst>
              </p:cNvPr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4610;p158">
                <a:extLst>
                  <a:ext uri="{FF2B5EF4-FFF2-40B4-BE49-F238E27FC236}">
                    <a16:creationId xmlns:a16="http://schemas.microsoft.com/office/drawing/2014/main" id="{F5685B7B-3775-4748-B014-F6D5E94D3E8F}"/>
                  </a:ext>
                </a:extLst>
              </p:cNvPr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4611;p158">
                <a:extLst>
                  <a:ext uri="{FF2B5EF4-FFF2-40B4-BE49-F238E27FC236}">
                    <a16:creationId xmlns:a16="http://schemas.microsoft.com/office/drawing/2014/main" id="{2EFC5F13-3007-8AF8-97C4-E1B612DF7333}"/>
                  </a:ext>
                </a:extLst>
              </p:cNvPr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4612;p158">
                <a:extLst>
                  <a:ext uri="{FF2B5EF4-FFF2-40B4-BE49-F238E27FC236}">
                    <a16:creationId xmlns:a16="http://schemas.microsoft.com/office/drawing/2014/main" id="{EBC9FB13-20E4-8B57-5D9B-B689EC7EC510}"/>
                  </a:ext>
                </a:extLst>
              </p:cNvPr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4613;p158">
                <a:extLst>
                  <a:ext uri="{FF2B5EF4-FFF2-40B4-BE49-F238E27FC236}">
                    <a16:creationId xmlns:a16="http://schemas.microsoft.com/office/drawing/2014/main" id="{88092B1C-B3A1-0F12-59BE-44E26B80554E}"/>
                  </a:ext>
                </a:extLst>
              </p:cNvPr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4614;p158">
                <a:extLst>
                  <a:ext uri="{FF2B5EF4-FFF2-40B4-BE49-F238E27FC236}">
                    <a16:creationId xmlns:a16="http://schemas.microsoft.com/office/drawing/2014/main" id="{67AADAE7-CDF4-116D-ABC9-9FBC7AB8FC25}"/>
                  </a:ext>
                </a:extLst>
              </p:cNvPr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4615;p158">
                <a:extLst>
                  <a:ext uri="{FF2B5EF4-FFF2-40B4-BE49-F238E27FC236}">
                    <a16:creationId xmlns:a16="http://schemas.microsoft.com/office/drawing/2014/main" id="{19414B87-F5B0-134A-21EE-5AC9DEB9D805}"/>
                  </a:ext>
                </a:extLst>
              </p:cNvPr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" name="Google Shape;4616;p158">
              <a:extLst>
                <a:ext uri="{FF2B5EF4-FFF2-40B4-BE49-F238E27FC236}">
                  <a16:creationId xmlns:a16="http://schemas.microsoft.com/office/drawing/2014/main" id="{2388C2F7-29F4-86CA-EC2C-81515CF8AFED}"/>
                </a:ext>
              </a:extLst>
            </p:cNvPr>
            <p:cNvGrpSpPr/>
            <p:nvPr/>
          </p:nvGrpSpPr>
          <p:grpSpPr>
            <a:xfrm rot="133002" flipH="1">
              <a:off x="5621089" y="1663486"/>
              <a:ext cx="840762" cy="1971018"/>
              <a:chOff x="7164717" y="1668932"/>
              <a:chExt cx="997546" cy="2338569"/>
            </a:xfrm>
          </p:grpSpPr>
          <p:sp>
            <p:nvSpPr>
              <p:cNvPr id="111" name="Google Shape;4617;p158">
                <a:extLst>
                  <a:ext uri="{FF2B5EF4-FFF2-40B4-BE49-F238E27FC236}">
                    <a16:creationId xmlns:a16="http://schemas.microsoft.com/office/drawing/2014/main" id="{3560B158-8381-A6E1-162E-F0491F76BBE7}"/>
                  </a:ext>
                </a:extLst>
              </p:cNvPr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4618;p158">
                <a:extLst>
                  <a:ext uri="{FF2B5EF4-FFF2-40B4-BE49-F238E27FC236}">
                    <a16:creationId xmlns:a16="http://schemas.microsoft.com/office/drawing/2014/main" id="{03FE2C18-509D-6338-3E25-9901AF8615D7}"/>
                  </a:ext>
                </a:extLst>
              </p:cNvPr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4619;p158">
                <a:extLst>
                  <a:ext uri="{FF2B5EF4-FFF2-40B4-BE49-F238E27FC236}">
                    <a16:creationId xmlns:a16="http://schemas.microsoft.com/office/drawing/2014/main" id="{DBEFF180-83BB-74ED-66E0-827671421D56}"/>
                  </a:ext>
                </a:extLst>
              </p:cNvPr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4620;p158">
                <a:extLst>
                  <a:ext uri="{FF2B5EF4-FFF2-40B4-BE49-F238E27FC236}">
                    <a16:creationId xmlns:a16="http://schemas.microsoft.com/office/drawing/2014/main" id="{FD6D316B-8502-B347-5502-E1864561287F}"/>
                  </a:ext>
                </a:extLst>
              </p:cNvPr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4621;p158">
                <a:extLst>
                  <a:ext uri="{FF2B5EF4-FFF2-40B4-BE49-F238E27FC236}">
                    <a16:creationId xmlns:a16="http://schemas.microsoft.com/office/drawing/2014/main" id="{DBBA930D-D718-84C2-9211-0D01DC4F20E3}"/>
                  </a:ext>
                </a:extLst>
              </p:cNvPr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4622;p158">
                <a:extLst>
                  <a:ext uri="{FF2B5EF4-FFF2-40B4-BE49-F238E27FC236}">
                    <a16:creationId xmlns:a16="http://schemas.microsoft.com/office/drawing/2014/main" id="{0C6F0B34-4563-78B7-A4B4-D722F4A27196}"/>
                  </a:ext>
                </a:extLst>
              </p:cNvPr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4623;p158">
                <a:extLst>
                  <a:ext uri="{FF2B5EF4-FFF2-40B4-BE49-F238E27FC236}">
                    <a16:creationId xmlns:a16="http://schemas.microsoft.com/office/drawing/2014/main" id="{830AA555-29E7-1809-EB24-1EDEC7B5C0AF}"/>
                  </a:ext>
                </a:extLst>
              </p:cNvPr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4624;p158">
                <a:extLst>
                  <a:ext uri="{FF2B5EF4-FFF2-40B4-BE49-F238E27FC236}">
                    <a16:creationId xmlns:a16="http://schemas.microsoft.com/office/drawing/2014/main" id="{584B8CE6-D587-3E66-CC80-E79CB99468E4}"/>
                  </a:ext>
                </a:extLst>
              </p:cNvPr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4625;p158">
                <a:extLst>
                  <a:ext uri="{FF2B5EF4-FFF2-40B4-BE49-F238E27FC236}">
                    <a16:creationId xmlns:a16="http://schemas.microsoft.com/office/drawing/2014/main" id="{641B14D8-590A-2BBE-115C-795CD1F80DB3}"/>
                  </a:ext>
                </a:extLst>
              </p:cNvPr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4626;p158">
                <a:extLst>
                  <a:ext uri="{FF2B5EF4-FFF2-40B4-BE49-F238E27FC236}">
                    <a16:creationId xmlns:a16="http://schemas.microsoft.com/office/drawing/2014/main" id="{DDF96CEA-8DB9-EB17-85C5-52AC6B5582F0}"/>
                  </a:ext>
                </a:extLst>
              </p:cNvPr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4627;p158">
                <a:extLst>
                  <a:ext uri="{FF2B5EF4-FFF2-40B4-BE49-F238E27FC236}">
                    <a16:creationId xmlns:a16="http://schemas.microsoft.com/office/drawing/2014/main" id="{0AA52D5D-A23F-B8BA-16D1-7D9865747C76}"/>
                  </a:ext>
                </a:extLst>
              </p:cNvPr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4628;p158">
                <a:extLst>
                  <a:ext uri="{FF2B5EF4-FFF2-40B4-BE49-F238E27FC236}">
                    <a16:creationId xmlns:a16="http://schemas.microsoft.com/office/drawing/2014/main" id="{9466FE0B-65AD-8E93-B904-35683D6B9773}"/>
                  </a:ext>
                </a:extLst>
              </p:cNvPr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4629;p158">
                <a:extLst>
                  <a:ext uri="{FF2B5EF4-FFF2-40B4-BE49-F238E27FC236}">
                    <a16:creationId xmlns:a16="http://schemas.microsoft.com/office/drawing/2014/main" id="{31796704-76FE-C1BE-D7E6-3407ECA0EB33}"/>
                  </a:ext>
                </a:extLst>
              </p:cNvPr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4630;p158">
                <a:extLst>
                  <a:ext uri="{FF2B5EF4-FFF2-40B4-BE49-F238E27FC236}">
                    <a16:creationId xmlns:a16="http://schemas.microsoft.com/office/drawing/2014/main" id="{AF5F940A-BE51-C18F-BC40-0C322D3DBFD9}"/>
                  </a:ext>
                </a:extLst>
              </p:cNvPr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4631;p158">
                <a:extLst>
                  <a:ext uri="{FF2B5EF4-FFF2-40B4-BE49-F238E27FC236}">
                    <a16:creationId xmlns:a16="http://schemas.microsoft.com/office/drawing/2014/main" id="{B964BF00-300E-28B9-AD70-977882E28E45}"/>
                  </a:ext>
                </a:extLst>
              </p:cNvPr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4632;p158">
                <a:extLst>
                  <a:ext uri="{FF2B5EF4-FFF2-40B4-BE49-F238E27FC236}">
                    <a16:creationId xmlns:a16="http://schemas.microsoft.com/office/drawing/2014/main" id="{B8FB1BFB-7B94-0030-69FC-B3F5548B8EFC}"/>
                  </a:ext>
                </a:extLst>
              </p:cNvPr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4633;p158">
                <a:extLst>
                  <a:ext uri="{FF2B5EF4-FFF2-40B4-BE49-F238E27FC236}">
                    <a16:creationId xmlns:a16="http://schemas.microsoft.com/office/drawing/2014/main" id="{B39E77D2-CD34-2F02-0999-D1D78759C9B8}"/>
                  </a:ext>
                </a:extLst>
              </p:cNvPr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4634;p158">
                <a:extLst>
                  <a:ext uri="{FF2B5EF4-FFF2-40B4-BE49-F238E27FC236}">
                    <a16:creationId xmlns:a16="http://schemas.microsoft.com/office/drawing/2014/main" id="{44E8B57C-D30D-3D76-D167-E8CC490757B4}"/>
                  </a:ext>
                </a:extLst>
              </p:cNvPr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4635;p158">
                <a:extLst>
                  <a:ext uri="{FF2B5EF4-FFF2-40B4-BE49-F238E27FC236}">
                    <a16:creationId xmlns:a16="http://schemas.microsoft.com/office/drawing/2014/main" id="{E84456D3-C3FB-2B89-1A15-B90564216E91}"/>
                  </a:ext>
                </a:extLst>
              </p:cNvPr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4636;p158">
                <a:extLst>
                  <a:ext uri="{FF2B5EF4-FFF2-40B4-BE49-F238E27FC236}">
                    <a16:creationId xmlns:a16="http://schemas.microsoft.com/office/drawing/2014/main" id="{AC782720-87A3-43C4-BE08-A4729C0A9D7C}"/>
                  </a:ext>
                </a:extLst>
              </p:cNvPr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4637;p158">
                <a:extLst>
                  <a:ext uri="{FF2B5EF4-FFF2-40B4-BE49-F238E27FC236}">
                    <a16:creationId xmlns:a16="http://schemas.microsoft.com/office/drawing/2014/main" id="{CFCEE085-0E8B-1AE8-9E2B-655D4C030AFE}"/>
                  </a:ext>
                </a:extLst>
              </p:cNvPr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4638;p158">
                <a:extLst>
                  <a:ext uri="{FF2B5EF4-FFF2-40B4-BE49-F238E27FC236}">
                    <a16:creationId xmlns:a16="http://schemas.microsoft.com/office/drawing/2014/main" id="{30854839-9261-44C2-9577-F62A2007BA65}"/>
                  </a:ext>
                </a:extLst>
              </p:cNvPr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4639;p158">
                <a:extLst>
                  <a:ext uri="{FF2B5EF4-FFF2-40B4-BE49-F238E27FC236}">
                    <a16:creationId xmlns:a16="http://schemas.microsoft.com/office/drawing/2014/main" id="{9A7D5FDA-D8FD-3C9C-3B05-5DE46CAD9413}"/>
                  </a:ext>
                </a:extLst>
              </p:cNvPr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4640;p158">
                <a:extLst>
                  <a:ext uri="{FF2B5EF4-FFF2-40B4-BE49-F238E27FC236}">
                    <a16:creationId xmlns:a16="http://schemas.microsoft.com/office/drawing/2014/main" id="{19218F7A-ABE2-FBA5-FC48-A1F5F04F60CD}"/>
                  </a:ext>
                </a:extLst>
              </p:cNvPr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4641;p158">
                <a:extLst>
                  <a:ext uri="{FF2B5EF4-FFF2-40B4-BE49-F238E27FC236}">
                    <a16:creationId xmlns:a16="http://schemas.microsoft.com/office/drawing/2014/main" id="{E552B226-635B-BD36-2489-AEB7A16621B2}"/>
                  </a:ext>
                </a:extLst>
              </p:cNvPr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4642;p158">
                <a:extLst>
                  <a:ext uri="{FF2B5EF4-FFF2-40B4-BE49-F238E27FC236}">
                    <a16:creationId xmlns:a16="http://schemas.microsoft.com/office/drawing/2014/main" id="{4EBA8185-069F-C3AA-7C65-0010B186922F}"/>
                  </a:ext>
                </a:extLst>
              </p:cNvPr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4643;p158">
                <a:extLst>
                  <a:ext uri="{FF2B5EF4-FFF2-40B4-BE49-F238E27FC236}">
                    <a16:creationId xmlns:a16="http://schemas.microsoft.com/office/drawing/2014/main" id="{99902881-AFC9-09D9-800A-E6DC80B32D50}"/>
                  </a:ext>
                </a:extLst>
              </p:cNvPr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4644;p158">
                <a:extLst>
                  <a:ext uri="{FF2B5EF4-FFF2-40B4-BE49-F238E27FC236}">
                    <a16:creationId xmlns:a16="http://schemas.microsoft.com/office/drawing/2014/main" id="{E8F08CDC-AF3F-8F6A-DFB2-81A00FF9DB95}"/>
                  </a:ext>
                </a:extLst>
              </p:cNvPr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4645;p158">
                <a:extLst>
                  <a:ext uri="{FF2B5EF4-FFF2-40B4-BE49-F238E27FC236}">
                    <a16:creationId xmlns:a16="http://schemas.microsoft.com/office/drawing/2014/main" id="{CE4A1960-766A-F2D3-0472-679096B14138}"/>
                  </a:ext>
                </a:extLst>
              </p:cNvPr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4646;p158">
                <a:extLst>
                  <a:ext uri="{FF2B5EF4-FFF2-40B4-BE49-F238E27FC236}">
                    <a16:creationId xmlns:a16="http://schemas.microsoft.com/office/drawing/2014/main" id="{DCDDA502-B60B-2306-1BC0-52BED0FCDA2E}"/>
                  </a:ext>
                </a:extLst>
              </p:cNvPr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4647;p158">
                <a:extLst>
                  <a:ext uri="{FF2B5EF4-FFF2-40B4-BE49-F238E27FC236}">
                    <a16:creationId xmlns:a16="http://schemas.microsoft.com/office/drawing/2014/main" id="{8435891C-9084-68C1-79B1-CFE016715CBB}"/>
                  </a:ext>
                </a:extLst>
              </p:cNvPr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4648;p158">
                <a:extLst>
                  <a:ext uri="{FF2B5EF4-FFF2-40B4-BE49-F238E27FC236}">
                    <a16:creationId xmlns:a16="http://schemas.microsoft.com/office/drawing/2014/main" id="{9B4D5EC0-409C-D11F-5888-001C35F01611}"/>
                  </a:ext>
                </a:extLst>
              </p:cNvPr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4649;p158">
                <a:extLst>
                  <a:ext uri="{FF2B5EF4-FFF2-40B4-BE49-F238E27FC236}">
                    <a16:creationId xmlns:a16="http://schemas.microsoft.com/office/drawing/2014/main" id="{6A076F66-C611-6264-27AC-BAD23770A29E}"/>
                  </a:ext>
                </a:extLst>
              </p:cNvPr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4650;p158">
                <a:extLst>
                  <a:ext uri="{FF2B5EF4-FFF2-40B4-BE49-F238E27FC236}">
                    <a16:creationId xmlns:a16="http://schemas.microsoft.com/office/drawing/2014/main" id="{64678B17-744C-6FAE-F710-AFB5078503CC}"/>
                  </a:ext>
                </a:extLst>
              </p:cNvPr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4651;p158">
                <a:extLst>
                  <a:ext uri="{FF2B5EF4-FFF2-40B4-BE49-F238E27FC236}">
                    <a16:creationId xmlns:a16="http://schemas.microsoft.com/office/drawing/2014/main" id="{8070394B-41AD-133A-0689-1F21E16DDB55}"/>
                  </a:ext>
                </a:extLst>
              </p:cNvPr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4652;p158">
                <a:extLst>
                  <a:ext uri="{FF2B5EF4-FFF2-40B4-BE49-F238E27FC236}">
                    <a16:creationId xmlns:a16="http://schemas.microsoft.com/office/drawing/2014/main" id="{492148E8-7D21-E56B-D6D9-2D7371CCBD96}"/>
                  </a:ext>
                </a:extLst>
              </p:cNvPr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4653;p158">
                <a:extLst>
                  <a:ext uri="{FF2B5EF4-FFF2-40B4-BE49-F238E27FC236}">
                    <a16:creationId xmlns:a16="http://schemas.microsoft.com/office/drawing/2014/main" id="{038B2061-F1A3-7769-9F09-F414E32DD1D9}"/>
                  </a:ext>
                </a:extLst>
              </p:cNvPr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4654;p158">
                <a:extLst>
                  <a:ext uri="{FF2B5EF4-FFF2-40B4-BE49-F238E27FC236}">
                    <a16:creationId xmlns:a16="http://schemas.microsoft.com/office/drawing/2014/main" id="{026E2FCE-79A7-1693-4E89-060C32A85AA8}"/>
                  </a:ext>
                </a:extLst>
              </p:cNvPr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4655;p158">
                <a:extLst>
                  <a:ext uri="{FF2B5EF4-FFF2-40B4-BE49-F238E27FC236}">
                    <a16:creationId xmlns:a16="http://schemas.microsoft.com/office/drawing/2014/main" id="{5CD6777E-3C0A-B093-A2FC-D27C60E1CBB9}"/>
                  </a:ext>
                </a:extLst>
              </p:cNvPr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4656;p158">
                <a:extLst>
                  <a:ext uri="{FF2B5EF4-FFF2-40B4-BE49-F238E27FC236}">
                    <a16:creationId xmlns:a16="http://schemas.microsoft.com/office/drawing/2014/main" id="{CEC2A16C-CCAA-C421-64ED-1E097D38ADCA}"/>
                  </a:ext>
                </a:extLst>
              </p:cNvPr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4657;p158">
                <a:extLst>
                  <a:ext uri="{FF2B5EF4-FFF2-40B4-BE49-F238E27FC236}">
                    <a16:creationId xmlns:a16="http://schemas.microsoft.com/office/drawing/2014/main" id="{A15E7AB4-C45E-34CC-1C6F-3D9D7A80CCC9}"/>
                  </a:ext>
                </a:extLst>
              </p:cNvPr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4658;p158">
                <a:extLst>
                  <a:ext uri="{FF2B5EF4-FFF2-40B4-BE49-F238E27FC236}">
                    <a16:creationId xmlns:a16="http://schemas.microsoft.com/office/drawing/2014/main" id="{D42D594F-4E41-3797-78A3-C87893F54825}"/>
                  </a:ext>
                </a:extLst>
              </p:cNvPr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4659;p158">
                <a:extLst>
                  <a:ext uri="{FF2B5EF4-FFF2-40B4-BE49-F238E27FC236}">
                    <a16:creationId xmlns:a16="http://schemas.microsoft.com/office/drawing/2014/main" id="{5F7C91B2-AE5A-4925-BF19-15D4E4AE78BB}"/>
                  </a:ext>
                </a:extLst>
              </p:cNvPr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4660;p158">
                <a:extLst>
                  <a:ext uri="{FF2B5EF4-FFF2-40B4-BE49-F238E27FC236}">
                    <a16:creationId xmlns:a16="http://schemas.microsoft.com/office/drawing/2014/main" id="{FEEEF79A-68C7-5B0C-3139-180689E0FDB2}"/>
                  </a:ext>
                </a:extLst>
              </p:cNvPr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4661;p158">
                <a:extLst>
                  <a:ext uri="{FF2B5EF4-FFF2-40B4-BE49-F238E27FC236}">
                    <a16:creationId xmlns:a16="http://schemas.microsoft.com/office/drawing/2014/main" id="{D87B6FF5-969B-3030-2ABC-F28173ED900F}"/>
                  </a:ext>
                </a:extLst>
              </p:cNvPr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4662;p158">
                <a:extLst>
                  <a:ext uri="{FF2B5EF4-FFF2-40B4-BE49-F238E27FC236}">
                    <a16:creationId xmlns:a16="http://schemas.microsoft.com/office/drawing/2014/main" id="{62577BCA-1EAE-E46A-AA1A-9EB797BCB905}"/>
                  </a:ext>
                </a:extLst>
              </p:cNvPr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4663;p158">
                <a:extLst>
                  <a:ext uri="{FF2B5EF4-FFF2-40B4-BE49-F238E27FC236}">
                    <a16:creationId xmlns:a16="http://schemas.microsoft.com/office/drawing/2014/main" id="{87A98036-6B99-55D5-08B2-59A1E7CCFD2A}"/>
                  </a:ext>
                </a:extLst>
              </p:cNvPr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4664;p158">
                <a:extLst>
                  <a:ext uri="{FF2B5EF4-FFF2-40B4-BE49-F238E27FC236}">
                    <a16:creationId xmlns:a16="http://schemas.microsoft.com/office/drawing/2014/main" id="{16387543-9573-5F04-D8FE-587FCC06B122}"/>
                  </a:ext>
                </a:extLst>
              </p:cNvPr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4665;p158">
                <a:extLst>
                  <a:ext uri="{FF2B5EF4-FFF2-40B4-BE49-F238E27FC236}">
                    <a16:creationId xmlns:a16="http://schemas.microsoft.com/office/drawing/2014/main" id="{E8CD54BF-459B-110F-887B-B13709C6255B}"/>
                  </a:ext>
                </a:extLst>
              </p:cNvPr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accent3">
                    <a:lumMod val="5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10" name="Picture 209">
            <a:extLst>
              <a:ext uri="{FF2B5EF4-FFF2-40B4-BE49-F238E27FC236}">
                <a16:creationId xmlns:a16="http://schemas.microsoft.com/office/drawing/2014/main" id="{23424B09-83CE-2F25-6D5A-9D9BD99E6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5873" y="0"/>
            <a:ext cx="3153429" cy="501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70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Picture 11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C41AA98-81D9-3728-7883-07DC468888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579" y="0"/>
            <a:ext cx="33708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631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EEAAEC5-C22B-AB4D-397F-AE4D5E5DE7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286" y="0"/>
            <a:ext cx="323542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638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97"/>
          <p:cNvSpPr txBox="1">
            <a:spLocks noGrp="1"/>
          </p:cNvSpPr>
          <p:nvPr>
            <p:ph type="subTitle" idx="1"/>
          </p:nvPr>
        </p:nvSpPr>
        <p:spPr>
          <a:xfrm flipH="1">
            <a:off x="4734000" y="2670300"/>
            <a:ext cx="3693300" cy="6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>
                <a:latin typeface="Arial Rounded MT Bold" panose="020F0704030504030204" pitchFamily="34" charset="0"/>
              </a:rPr>
              <a:t>A slowly progressing, but devastating disease.</a:t>
            </a:r>
          </a:p>
        </p:txBody>
      </p:sp>
      <p:sp>
        <p:nvSpPr>
          <p:cNvPr id="1625" name="Google Shape;1625;p97"/>
          <p:cNvSpPr txBox="1">
            <a:spLocks noGrp="1"/>
          </p:cNvSpPr>
          <p:nvPr>
            <p:ph type="ctrTitle"/>
          </p:nvPr>
        </p:nvSpPr>
        <p:spPr>
          <a:xfrm flipH="1">
            <a:off x="4417978" y="1768377"/>
            <a:ext cx="4009322" cy="10174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rial Rounded MT Bold" panose="020F0704030504030204" pitchFamily="34" charset="0"/>
              </a:rPr>
              <a:t>Alzheimer</a:t>
            </a:r>
          </a:p>
        </p:txBody>
      </p:sp>
      <p:grpSp>
        <p:nvGrpSpPr>
          <p:cNvPr id="1626" name="Google Shape;1626;p97"/>
          <p:cNvGrpSpPr/>
          <p:nvPr/>
        </p:nvGrpSpPr>
        <p:grpSpPr>
          <a:xfrm>
            <a:off x="1158225" y="1015355"/>
            <a:ext cx="2973437" cy="3338123"/>
            <a:chOff x="1158225" y="1243955"/>
            <a:chExt cx="2973437" cy="3338123"/>
          </a:xfrm>
        </p:grpSpPr>
        <p:grpSp>
          <p:nvGrpSpPr>
            <p:cNvPr id="1627" name="Google Shape;1627;p97"/>
            <p:cNvGrpSpPr/>
            <p:nvPr/>
          </p:nvGrpSpPr>
          <p:grpSpPr>
            <a:xfrm flipH="1">
              <a:off x="2707966" y="1243955"/>
              <a:ext cx="1423697" cy="3337606"/>
              <a:chOff x="7164717" y="1668932"/>
              <a:chExt cx="997546" cy="2338569"/>
            </a:xfrm>
          </p:grpSpPr>
          <p:sp>
            <p:nvSpPr>
              <p:cNvPr id="1628" name="Google Shape;1628;p97"/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29" name="Google Shape;1629;p97"/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0" name="Google Shape;1630;p97"/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1" name="Google Shape;1631;p97"/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2" name="Google Shape;1632;p97"/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3" name="Google Shape;1633;p97"/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4" name="Google Shape;1634;p97"/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5" name="Google Shape;1635;p97"/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6" name="Google Shape;1636;p97"/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7" name="Google Shape;1637;p97"/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8" name="Google Shape;1638;p97"/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39" name="Google Shape;1639;p97"/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0" name="Google Shape;1640;p97"/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1" name="Google Shape;1641;p97"/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2" name="Google Shape;1642;p97"/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3" name="Google Shape;1643;p97"/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4" name="Google Shape;1644;p97"/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5" name="Google Shape;1645;p97"/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6" name="Google Shape;1646;p97"/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7" name="Google Shape;1647;p97"/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8" name="Google Shape;1648;p97"/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49" name="Google Shape;1649;p97"/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0" name="Google Shape;1650;p97"/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1" name="Google Shape;1651;p97"/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2" name="Google Shape;1652;p97"/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3" name="Google Shape;1653;p97"/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4" name="Google Shape;1654;p97"/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5" name="Google Shape;1655;p97"/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6" name="Google Shape;1656;p97"/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7" name="Google Shape;1657;p97"/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8" name="Google Shape;1658;p97"/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59" name="Google Shape;1659;p97"/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0" name="Google Shape;1660;p97"/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1" name="Google Shape;1661;p97"/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2" name="Google Shape;1662;p97"/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3" name="Google Shape;1663;p97"/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4" name="Google Shape;1664;p97"/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5" name="Google Shape;1665;p97"/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6" name="Google Shape;1666;p97"/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7" name="Google Shape;1667;p97"/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8" name="Google Shape;1668;p97"/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69" name="Google Shape;1669;p97"/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70" name="Google Shape;1670;p97"/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71" name="Google Shape;1671;p97"/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72" name="Google Shape;1672;p97"/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73" name="Google Shape;1673;p97"/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74" name="Google Shape;1674;p97"/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75" name="Google Shape;1675;p97"/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76" name="Google Shape;1676;p97"/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</p:grpSp>
        <p:grpSp>
          <p:nvGrpSpPr>
            <p:cNvPr id="1677" name="Google Shape;1677;p97"/>
            <p:cNvGrpSpPr/>
            <p:nvPr/>
          </p:nvGrpSpPr>
          <p:grpSpPr>
            <a:xfrm>
              <a:off x="1158225" y="1244472"/>
              <a:ext cx="1423697" cy="3337606"/>
              <a:chOff x="7164717" y="1668932"/>
              <a:chExt cx="997546" cy="2338569"/>
            </a:xfrm>
          </p:grpSpPr>
          <p:sp>
            <p:nvSpPr>
              <p:cNvPr id="1678" name="Google Shape;1678;p97"/>
              <p:cNvSpPr/>
              <p:nvPr/>
            </p:nvSpPr>
            <p:spPr>
              <a:xfrm>
                <a:off x="7164717" y="1668932"/>
                <a:ext cx="997546" cy="2338569"/>
              </a:xfrm>
              <a:custGeom>
                <a:avLst/>
                <a:gdLst/>
                <a:ahLst/>
                <a:cxnLst/>
                <a:rect l="l" t="t" r="r" b="b"/>
                <a:pathLst>
                  <a:path w="23385" h="54822" extrusionOk="0">
                    <a:moveTo>
                      <a:pt x="2248" y="28877"/>
                    </a:moveTo>
                    <a:lnTo>
                      <a:pt x="2189" y="28877"/>
                    </a:lnTo>
                    <a:cubicBezTo>
                      <a:pt x="2189" y="28967"/>
                      <a:pt x="2204" y="29056"/>
                      <a:pt x="2204" y="29160"/>
                    </a:cubicBezTo>
                    <a:cubicBezTo>
                      <a:pt x="2218" y="29160"/>
                      <a:pt x="2233" y="29145"/>
                      <a:pt x="2248" y="29145"/>
                    </a:cubicBezTo>
                    <a:close/>
                    <a:moveTo>
                      <a:pt x="12206" y="52544"/>
                    </a:moveTo>
                    <a:lnTo>
                      <a:pt x="12206" y="52544"/>
                    </a:lnTo>
                    <a:lnTo>
                      <a:pt x="12206" y="52544"/>
                    </a:lnTo>
                    <a:lnTo>
                      <a:pt x="12429" y="52723"/>
                    </a:lnTo>
                    <a:cubicBezTo>
                      <a:pt x="12444" y="52738"/>
                      <a:pt x="12474" y="52782"/>
                      <a:pt x="12504" y="52797"/>
                    </a:cubicBezTo>
                    <a:cubicBezTo>
                      <a:pt x="13040" y="53155"/>
                      <a:pt x="13605" y="53482"/>
                      <a:pt x="14201" y="53765"/>
                    </a:cubicBezTo>
                    <a:cubicBezTo>
                      <a:pt x="14245" y="53780"/>
                      <a:pt x="14290" y="53795"/>
                      <a:pt x="14350" y="53810"/>
                    </a:cubicBezTo>
                    <a:cubicBezTo>
                      <a:pt x="14439" y="53854"/>
                      <a:pt x="14528" y="53899"/>
                      <a:pt x="14632" y="53929"/>
                    </a:cubicBezTo>
                    <a:cubicBezTo>
                      <a:pt x="14915" y="54033"/>
                      <a:pt x="15213" y="54167"/>
                      <a:pt x="15511" y="54241"/>
                    </a:cubicBezTo>
                    <a:cubicBezTo>
                      <a:pt x="15838" y="54316"/>
                      <a:pt x="16165" y="54360"/>
                      <a:pt x="16493" y="54420"/>
                    </a:cubicBezTo>
                    <a:cubicBezTo>
                      <a:pt x="16657" y="54435"/>
                      <a:pt x="16835" y="54450"/>
                      <a:pt x="16999" y="54464"/>
                    </a:cubicBezTo>
                    <a:lnTo>
                      <a:pt x="17996" y="54464"/>
                    </a:lnTo>
                    <a:cubicBezTo>
                      <a:pt x="18220" y="54450"/>
                      <a:pt x="18443" y="54435"/>
                      <a:pt x="18666" y="54420"/>
                    </a:cubicBezTo>
                    <a:lnTo>
                      <a:pt x="18696" y="54420"/>
                    </a:lnTo>
                    <a:lnTo>
                      <a:pt x="18711" y="54405"/>
                    </a:lnTo>
                    <a:cubicBezTo>
                      <a:pt x="18830" y="54390"/>
                      <a:pt x="18964" y="54375"/>
                      <a:pt x="19098" y="54360"/>
                    </a:cubicBezTo>
                    <a:lnTo>
                      <a:pt x="19366" y="54301"/>
                    </a:lnTo>
                    <a:cubicBezTo>
                      <a:pt x="19470" y="54256"/>
                      <a:pt x="19559" y="54226"/>
                      <a:pt x="19663" y="54197"/>
                    </a:cubicBezTo>
                    <a:cubicBezTo>
                      <a:pt x="20289" y="53929"/>
                      <a:pt x="20824" y="53527"/>
                      <a:pt x="21286" y="53021"/>
                    </a:cubicBezTo>
                    <a:cubicBezTo>
                      <a:pt x="21345" y="52961"/>
                      <a:pt x="21405" y="52887"/>
                      <a:pt x="21464" y="52812"/>
                    </a:cubicBezTo>
                    <a:cubicBezTo>
                      <a:pt x="21524" y="52738"/>
                      <a:pt x="21569" y="52663"/>
                      <a:pt x="21628" y="52589"/>
                    </a:cubicBezTo>
                    <a:cubicBezTo>
                      <a:pt x="21673" y="52485"/>
                      <a:pt x="21732" y="52381"/>
                      <a:pt x="21792" y="52262"/>
                    </a:cubicBezTo>
                    <a:lnTo>
                      <a:pt x="21792" y="52276"/>
                    </a:lnTo>
                    <a:cubicBezTo>
                      <a:pt x="21956" y="51949"/>
                      <a:pt x="21971" y="51607"/>
                      <a:pt x="22000" y="51264"/>
                    </a:cubicBezTo>
                    <a:cubicBezTo>
                      <a:pt x="22045" y="50609"/>
                      <a:pt x="21673" y="50178"/>
                      <a:pt x="21167" y="49805"/>
                    </a:cubicBezTo>
                    <a:cubicBezTo>
                      <a:pt x="20958" y="49984"/>
                      <a:pt x="20765" y="50148"/>
                      <a:pt x="20571" y="50326"/>
                    </a:cubicBezTo>
                    <a:lnTo>
                      <a:pt x="20571" y="50341"/>
                    </a:lnTo>
                    <a:lnTo>
                      <a:pt x="20571" y="50326"/>
                    </a:lnTo>
                    <a:cubicBezTo>
                      <a:pt x="20452" y="50386"/>
                      <a:pt x="20348" y="50446"/>
                      <a:pt x="20229" y="50490"/>
                    </a:cubicBezTo>
                    <a:cubicBezTo>
                      <a:pt x="20199" y="50505"/>
                      <a:pt x="20170" y="50520"/>
                      <a:pt x="20125" y="50535"/>
                    </a:cubicBezTo>
                    <a:cubicBezTo>
                      <a:pt x="20021" y="50580"/>
                      <a:pt x="19902" y="50609"/>
                      <a:pt x="19797" y="50654"/>
                    </a:cubicBezTo>
                    <a:lnTo>
                      <a:pt x="19797" y="50654"/>
                    </a:lnTo>
                    <a:cubicBezTo>
                      <a:pt x="19515" y="50713"/>
                      <a:pt x="19232" y="50803"/>
                      <a:pt x="18949" y="50833"/>
                    </a:cubicBezTo>
                    <a:cubicBezTo>
                      <a:pt x="17267" y="50981"/>
                      <a:pt x="15764" y="50490"/>
                      <a:pt x="14439" y="49478"/>
                    </a:cubicBezTo>
                    <a:cubicBezTo>
                      <a:pt x="14260" y="49344"/>
                      <a:pt x="14111" y="49151"/>
                      <a:pt x="13963" y="48987"/>
                    </a:cubicBezTo>
                    <a:cubicBezTo>
                      <a:pt x="13933" y="48957"/>
                      <a:pt x="13948" y="48898"/>
                      <a:pt x="13918" y="48793"/>
                    </a:cubicBezTo>
                    <a:cubicBezTo>
                      <a:pt x="14037" y="48898"/>
                      <a:pt x="14111" y="48957"/>
                      <a:pt x="14186" y="49017"/>
                    </a:cubicBezTo>
                    <a:cubicBezTo>
                      <a:pt x="14275" y="49106"/>
                      <a:pt x="14364" y="49180"/>
                      <a:pt x="14469" y="49255"/>
                    </a:cubicBezTo>
                    <a:cubicBezTo>
                      <a:pt x="14573" y="49329"/>
                      <a:pt x="14677" y="49389"/>
                      <a:pt x="14781" y="49463"/>
                    </a:cubicBezTo>
                    <a:cubicBezTo>
                      <a:pt x="14871" y="49523"/>
                      <a:pt x="14975" y="49582"/>
                      <a:pt x="15064" y="49642"/>
                    </a:cubicBezTo>
                    <a:lnTo>
                      <a:pt x="15079" y="49627"/>
                    </a:lnTo>
                    <a:lnTo>
                      <a:pt x="15064" y="49642"/>
                    </a:lnTo>
                    <a:cubicBezTo>
                      <a:pt x="15362" y="49791"/>
                      <a:pt x="15659" y="49939"/>
                      <a:pt x="15942" y="50088"/>
                    </a:cubicBezTo>
                    <a:cubicBezTo>
                      <a:pt x="16136" y="50148"/>
                      <a:pt x="16314" y="50222"/>
                      <a:pt x="16493" y="50282"/>
                    </a:cubicBezTo>
                    <a:cubicBezTo>
                      <a:pt x="16538" y="50312"/>
                      <a:pt x="16567" y="50326"/>
                      <a:pt x="16612" y="50341"/>
                    </a:cubicBezTo>
                    <a:cubicBezTo>
                      <a:pt x="17193" y="50520"/>
                      <a:pt x="17803" y="50580"/>
                      <a:pt x="18398" y="50580"/>
                    </a:cubicBezTo>
                    <a:cubicBezTo>
                      <a:pt x="19336" y="50580"/>
                      <a:pt x="20199" y="50341"/>
                      <a:pt x="20884" y="49672"/>
                    </a:cubicBezTo>
                    <a:cubicBezTo>
                      <a:pt x="21167" y="49404"/>
                      <a:pt x="21375" y="49091"/>
                      <a:pt x="21524" y="48734"/>
                    </a:cubicBezTo>
                    <a:cubicBezTo>
                      <a:pt x="21613" y="48511"/>
                      <a:pt x="21673" y="48287"/>
                      <a:pt x="21703" y="48049"/>
                    </a:cubicBezTo>
                    <a:cubicBezTo>
                      <a:pt x="21747" y="47751"/>
                      <a:pt x="21628" y="47483"/>
                      <a:pt x="21539" y="47230"/>
                    </a:cubicBezTo>
                    <a:cubicBezTo>
                      <a:pt x="21211" y="47156"/>
                      <a:pt x="20899" y="47096"/>
                      <a:pt x="20586" y="47022"/>
                    </a:cubicBezTo>
                    <a:lnTo>
                      <a:pt x="20586" y="47022"/>
                    </a:lnTo>
                    <a:cubicBezTo>
                      <a:pt x="20452" y="46977"/>
                      <a:pt x="20333" y="46918"/>
                      <a:pt x="20199" y="46858"/>
                    </a:cubicBezTo>
                    <a:lnTo>
                      <a:pt x="20199" y="46858"/>
                    </a:lnTo>
                    <a:cubicBezTo>
                      <a:pt x="20095" y="46799"/>
                      <a:pt x="19976" y="46724"/>
                      <a:pt x="19872" y="46665"/>
                    </a:cubicBezTo>
                    <a:cubicBezTo>
                      <a:pt x="19425" y="46397"/>
                      <a:pt x="18949" y="46203"/>
                      <a:pt x="18443" y="46084"/>
                    </a:cubicBezTo>
                    <a:cubicBezTo>
                      <a:pt x="18145" y="46025"/>
                      <a:pt x="17862" y="45906"/>
                      <a:pt x="17565" y="45816"/>
                    </a:cubicBezTo>
                    <a:lnTo>
                      <a:pt x="17550" y="45816"/>
                    </a:lnTo>
                    <a:lnTo>
                      <a:pt x="17565" y="45816"/>
                    </a:lnTo>
                    <a:cubicBezTo>
                      <a:pt x="17505" y="45742"/>
                      <a:pt x="17446" y="45682"/>
                      <a:pt x="17386" y="45608"/>
                    </a:cubicBezTo>
                    <a:cubicBezTo>
                      <a:pt x="17401" y="45593"/>
                      <a:pt x="17431" y="45563"/>
                      <a:pt x="17446" y="45548"/>
                    </a:cubicBezTo>
                    <a:cubicBezTo>
                      <a:pt x="17862" y="45831"/>
                      <a:pt x="18324" y="45891"/>
                      <a:pt x="18800" y="45935"/>
                    </a:cubicBezTo>
                    <a:cubicBezTo>
                      <a:pt x="19053" y="46010"/>
                      <a:pt x="19291" y="46084"/>
                      <a:pt x="19529" y="46159"/>
                    </a:cubicBezTo>
                    <a:lnTo>
                      <a:pt x="19529" y="46159"/>
                    </a:lnTo>
                    <a:cubicBezTo>
                      <a:pt x="19678" y="46233"/>
                      <a:pt x="19812" y="46322"/>
                      <a:pt x="19961" y="46397"/>
                    </a:cubicBezTo>
                    <a:cubicBezTo>
                      <a:pt x="20125" y="46486"/>
                      <a:pt x="20289" y="46590"/>
                      <a:pt x="20452" y="46650"/>
                    </a:cubicBezTo>
                    <a:cubicBezTo>
                      <a:pt x="20646" y="46724"/>
                      <a:pt x="20854" y="46769"/>
                      <a:pt x="21063" y="46829"/>
                    </a:cubicBezTo>
                    <a:cubicBezTo>
                      <a:pt x="21316" y="46903"/>
                      <a:pt x="21554" y="46933"/>
                      <a:pt x="21792" y="46769"/>
                    </a:cubicBezTo>
                    <a:cubicBezTo>
                      <a:pt x="21866" y="46709"/>
                      <a:pt x="21941" y="46650"/>
                      <a:pt x="22000" y="46590"/>
                    </a:cubicBezTo>
                    <a:cubicBezTo>
                      <a:pt x="22194" y="46516"/>
                      <a:pt x="22313" y="46382"/>
                      <a:pt x="22387" y="46203"/>
                    </a:cubicBezTo>
                    <a:cubicBezTo>
                      <a:pt x="22417" y="46174"/>
                      <a:pt x="22432" y="46129"/>
                      <a:pt x="22447" y="46099"/>
                    </a:cubicBezTo>
                    <a:cubicBezTo>
                      <a:pt x="22596" y="45831"/>
                      <a:pt x="22670" y="45548"/>
                      <a:pt x="22640" y="45266"/>
                    </a:cubicBezTo>
                    <a:cubicBezTo>
                      <a:pt x="22611" y="44789"/>
                      <a:pt x="22551" y="44328"/>
                      <a:pt x="22462" y="43881"/>
                    </a:cubicBezTo>
                    <a:cubicBezTo>
                      <a:pt x="22387" y="43465"/>
                      <a:pt x="22387" y="43063"/>
                      <a:pt x="22417" y="42646"/>
                    </a:cubicBezTo>
                    <a:cubicBezTo>
                      <a:pt x="22447" y="42140"/>
                      <a:pt x="22462" y="41619"/>
                      <a:pt x="22447" y="41113"/>
                    </a:cubicBezTo>
                    <a:cubicBezTo>
                      <a:pt x="22432" y="40711"/>
                      <a:pt x="22298" y="40324"/>
                      <a:pt x="22030" y="40011"/>
                    </a:cubicBezTo>
                    <a:cubicBezTo>
                      <a:pt x="22000" y="40026"/>
                      <a:pt x="22000" y="40026"/>
                      <a:pt x="21985" y="40041"/>
                    </a:cubicBezTo>
                    <a:cubicBezTo>
                      <a:pt x="21956" y="40071"/>
                      <a:pt x="21926" y="40101"/>
                      <a:pt x="21896" y="40130"/>
                    </a:cubicBezTo>
                    <a:cubicBezTo>
                      <a:pt x="21658" y="40443"/>
                      <a:pt x="21301" y="40577"/>
                      <a:pt x="20929" y="40592"/>
                    </a:cubicBezTo>
                    <a:cubicBezTo>
                      <a:pt x="20467" y="40592"/>
                      <a:pt x="19991" y="40592"/>
                      <a:pt x="19544" y="40502"/>
                    </a:cubicBezTo>
                    <a:cubicBezTo>
                      <a:pt x="18666" y="40309"/>
                      <a:pt x="17892" y="39892"/>
                      <a:pt x="17341" y="39148"/>
                    </a:cubicBezTo>
                    <a:cubicBezTo>
                      <a:pt x="17178" y="38940"/>
                      <a:pt x="17014" y="38716"/>
                      <a:pt x="16850" y="38493"/>
                    </a:cubicBezTo>
                    <a:lnTo>
                      <a:pt x="16850" y="38493"/>
                    </a:lnTo>
                    <a:cubicBezTo>
                      <a:pt x="16820" y="38404"/>
                      <a:pt x="16776" y="38314"/>
                      <a:pt x="16746" y="38225"/>
                    </a:cubicBezTo>
                    <a:cubicBezTo>
                      <a:pt x="16731" y="38180"/>
                      <a:pt x="16746" y="38121"/>
                      <a:pt x="16761" y="38076"/>
                    </a:cubicBezTo>
                    <a:cubicBezTo>
                      <a:pt x="16850" y="38180"/>
                      <a:pt x="16939" y="38299"/>
                      <a:pt x="17029" y="38404"/>
                    </a:cubicBezTo>
                    <a:cubicBezTo>
                      <a:pt x="17133" y="38523"/>
                      <a:pt x="17222" y="38627"/>
                      <a:pt x="17312" y="38746"/>
                    </a:cubicBezTo>
                    <a:lnTo>
                      <a:pt x="17326" y="38731"/>
                    </a:lnTo>
                    <a:lnTo>
                      <a:pt x="17312" y="38746"/>
                    </a:lnTo>
                    <a:cubicBezTo>
                      <a:pt x="17520" y="39044"/>
                      <a:pt x="17743" y="39312"/>
                      <a:pt x="18041" y="39505"/>
                    </a:cubicBezTo>
                    <a:lnTo>
                      <a:pt x="18041" y="39505"/>
                    </a:lnTo>
                    <a:cubicBezTo>
                      <a:pt x="18145" y="39580"/>
                      <a:pt x="18264" y="39654"/>
                      <a:pt x="18368" y="39743"/>
                    </a:cubicBezTo>
                    <a:cubicBezTo>
                      <a:pt x="18398" y="39758"/>
                      <a:pt x="18428" y="39773"/>
                      <a:pt x="18458" y="39788"/>
                    </a:cubicBezTo>
                    <a:cubicBezTo>
                      <a:pt x="18607" y="39862"/>
                      <a:pt x="18770" y="39937"/>
                      <a:pt x="18919" y="40011"/>
                    </a:cubicBezTo>
                    <a:cubicBezTo>
                      <a:pt x="18949" y="40026"/>
                      <a:pt x="18994" y="40041"/>
                      <a:pt x="19023" y="40056"/>
                    </a:cubicBezTo>
                    <a:cubicBezTo>
                      <a:pt x="19187" y="40115"/>
                      <a:pt x="19351" y="40175"/>
                      <a:pt x="19529" y="40220"/>
                    </a:cubicBezTo>
                    <a:lnTo>
                      <a:pt x="19529" y="40220"/>
                    </a:lnTo>
                    <a:cubicBezTo>
                      <a:pt x="19738" y="40234"/>
                      <a:pt x="19961" y="40264"/>
                      <a:pt x="20184" y="40279"/>
                    </a:cubicBezTo>
                    <a:lnTo>
                      <a:pt x="20184" y="40279"/>
                    </a:lnTo>
                    <a:cubicBezTo>
                      <a:pt x="20452" y="40294"/>
                      <a:pt x="20720" y="40339"/>
                      <a:pt x="20973" y="40324"/>
                    </a:cubicBezTo>
                    <a:cubicBezTo>
                      <a:pt x="21167" y="40309"/>
                      <a:pt x="21375" y="40279"/>
                      <a:pt x="21509" y="40101"/>
                    </a:cubicBezTo>
                    <a:cubicBezTo>
                      <a:pt x="21598" y="40011"/>
                      <a:pt x="21688" y="39922"/>
                      <a:pt x="21792" y="39818"/>
                    </a:cubicBezTo>
                    <a:cubicBezTo>
                      <a:pt x="21851" y="39743"/>
                      <a:pt x="21896" y="39684"/>
                      <a:pt x="21956" y="39609"/>
                    </a:cubicBezTo>
                    <a:cubicBezTo>
                      <a:pt x="22015" y="39535"/>
                      <a:pt x="22060" y="39460"/>
                      <a:pt x="22119" y="39386"/>
                    </a:cubicBezTo>
                    <a:cubicBezTo>
                      <a:pt x="22179" y="39297"/>
                      <a:pt x="22224" y="39207"/>
                      <a:pt x="22283" y="39118"/>
                    </a:cubicBezTo>
                    <a:lnTo>
                      <a:pt x="22283" y="39118"/>
                    </a:lnTo>
                    <a:cubicBezTo>
                      <a:pt x="22536" y="38463"/>
                      <a:pt x="22670" y="37793"/>
                      <a:pt x="22670" y="37094"/>
                    </a:cubicBezTo>
                    <a:cubicBezTo>
                      <a:pt x="22700" y="36766"/>
                      <a:pt x="22715" y="36424"/>
                      <a:pt x="22730" y="36082"/>
                    </a:cubicBezTo>
                    <a:cubicBezTo>
                      <a:pt x="22730" y="35933"/>
                      <a:pt x="22700" y="35784"/>
                      <a:pt x="22670" y="35620"/>
                    </a:cubicBezTo>
                    <a:lnTo>
                      <a:pt x="22685" y="35605"/>
                    </a:lnTo>
                    <a:lnTo>
                      <a:pt x="22670" y="35590"/>
                    </a:lnTo>
                    <a:cubicBezTo>
                      <a:pt x="22655" y="35471"/>
                      <a:pt x="22640" y="35367"/>
                      <a:pt x="22625" y="35248"/>
                    </a:cubicBezTo>
                    <a:cubicBezTo>
                      <a:pt x="22521" y="34876"/>
                      <a:pt x="22432" y="34519"/>
                      <a:pt x="22343" y="34161"/>
                    </a:cubicBezTo>
                    <a:cubicBezTo>
                      <a:pt x="22313" y="34042"/>
                      <a:pt x="22268" y="33938"/>
                      <a:pt x="22224" y="33819"/>
                    </a:cubicBezTo>
                    <a:cubicBezTo>
                      <a:pt x="22224" y="33774"/>
                      <a:pt x="22209" y="33730"/>
                      <a:pt x="22194" y="33685"/>
                    </a:cubicBezTo>
                    <a:cubicBezTo>
                      <a:pt x="21971" y="33164"/>
                      <a:pt x="21747" y="32628"/>
                      <a:pt x="21524" y="32107"/>
                    </a:cubicBezTo>
                    <a:cubicBezTo>
                      <a:pt x="21479" y="31973"/>
                      <a:pt x="21450" y="31825"/>
                      <a:pt x="21405" y="31691"/>
                    </a:cubicBezTo>
                    <a:cubicBezTo>
                      <a:pt x="21435" y="31661"/>
                      <a:pt x="21464" y="31646"/>
                      <a:pt x="21494" y="31631"/>
                    </a:cubicBezTo>
                    <a:cubicBezTo>
                      <a:pt x="21569" y="31750"/>
                      <a:pt x="21673" y="31854"/>
                      <a:pt x="21732" y="31973"/>
                    </a:cubicBezTo>
                    <a:cubicBezTo>
                      <a:pt x="21822" y="32137"/>
                      <a:pt x="21896" y="32316"/>
                      <a:pt x="21971" y="32494"/>
                    </a:cubicBezTo>
                    <a:cubicBezTo>
                      <a:pt x="22015" y="32420"/>
                      <a:pt x="22030" y="32360"/>
                      <a:pt x="22030" y="32301"/>
                    </a:cubicBezTo>
                    <a:cubicBezTo>
                      <a:pt x="22015" y="31914"/>
                      <a:pt x="22075" y="31527"/>
                      <a:pt x="22179" y="31140"/>
                    </a:cubicBezTo>
                    <a:cubicBezTo>
                      <a:pt x="22268" y="30753"/>
                      <a:pt x="22328" y="30366"/>
                      <a:pt x="22402" y="29979"/>
                    </a:cubicBezTo>
                    <a:lnTo>
                      <a:pt x="22402" y="29994"/>
                    </a:lnTo>
                    <a:cubicBezTo>
                      <a:pt x="22432" y="29815"/>
                      <a:pt x="22492" y="29636"/>
                      <a:pt x="22492" y="29458"/>
                    </a:cubicBezTo>
                    <a:cubicBezTo>
                      <a:pt x="22521" y="28312"/>
                      <a:pt x="22551" y="27151"/>
                      <a:pt x="22492" y="26004"/>
                    </a:cubicBezTo>
                    <a:cubicBezTo>
                      <a:pt x="22492" y="25781"/>
                      <a:pt x="22402" y="25573"/>
                      <a:pt x="22343" y="25350"/>
                    </a:cubicBezTo>
                    <a:lnTo>
                      <a:pt x="22343" y="25350"/>
                    </a:lnTo>
                    <a:cubicBezTo>
                      <a:pt x="22238" y="25171"/>
                      <a:pt x="22164" y="24963"/>
                      <a:pt x="22030" y="24814"/>
                    </a:cubicBezTo>
                    <a:cubicBezTo>
                      <a:pt x="21539" y="24263"/>
                      <a:pt x="20973" y="23802"/>
                      <a:pt x="20229" y="23593"/>
                    </a:cubicBezTo>
                    <a:cubicBezTo>
                      <a:pt x="20095" y="23548"/>
                      <a:pt x="19976" y="23459"/>
                      <a:pt x="19857" y="23370"/>
                    </a:cubicBezTo>
                    <a:cubicBezTo>
                      <a:pt x="19812" y="23340"/>
                      <a:pt x="19812" y="23281"/>
                      <a:pt x="19782" y="23191"/>
                    </a:cubicBezTo>
                    <a:cubicBezTo>
                      <a:pt x="19961" y="23266"/>
                      <a:pt x="20095" y="23325"/>
                      <a:pt x="20244" y="23385"/>
                    </a:cubicBezTo>
                    <a:cubicBezTo>
                      <a:pt x="20482" y="23474"/>
                      <a:pt x="20735" y="23563"/>
                      <a:pt x="21018" y="23653"/>
                    </a:cubicBezTo>
                    <a:cubicBezTo>
                      <a:pt x="21092" y="23548"/>
                      <a:pt x="21197" y="23444"/>
                      <a:pt x="21286" y="23325"/>
                    </a:cubicBezTo>
                    <a:cubicBezTo>
                      <a:pt x="21345" y="23251"/>
                      <a:pt x="21405" y="23176"/>
                      <a:pt x="21450" y="23102"/>
                    </a:cubicBezTo>
                    <a:cubicBezTo>
                      <a:pt x="21494" y="23042"/>
                      <a:pt x="21524" y="22983"/>
                      <a:pt x="21569" y="22938"/>
                    </a:cubicBezTo>
                    <a:cubicBezTo>
                      <a:pt x="21628" y="22849"/>
                      <a:pt x="21673" y="22760"/>
                      <a:pt x="21732" y="22655"/>
                    </a:cubicBezTo>
                    <a:cubicBezTo>
                      <a:pt x="21792" y="22536"/>
                      <a:pt x="21837" y="22402"/>
                      <a:pt x="21896" y="22268"/>
                    </a:cubicBezTo>
                    <a:cubicBezTo>
                      <a:pt x="22045" y="22060"/>
                      <a:pt x="22045" y="21807"/>
                      <a:pt x="22060" y="21569"/>
                    </a:cubicBezTo>
                    <a:cubicBezTo>
                      <a:pt x="22060" y="21122"/>
                      <a:pt x="22075" y="20691"/>
                      <a:pt x="22045" y="20244"/>
                    </a:cubicBezTo>
                    <a:cubicBezTo>
                      <a:pt x="22030" y="19872"/>
                      <a:pt x="22015" y="19485"/>
                      <a:pt x="21851" y="19128"/>
                    </a:cubicBezTo>
                    <a:lnTo>
                      <a:pt x="21851" y="19128"/>
                    </a:lnTo>
                    <a:cubicBezTo>
                      <a:pt x="21762" y="18815"/>
                      <a:pt x="21688" y="18473"/>
                      <a:pt x="21554" y="18175"/>
                    </a:cubicBezTo>
                    <a:cubicBezTo>
                      <a:pt x="21405" y="17892"/>
                      <a:pt x="21197" y="17624"/>
                      <a:pt x="20988" y="17312"/>
                    </a:cubicBezTo>
                    <a:cubicBezTo>
                      <a:pt x="21107" y="17341"/>
                      <a:pt x="21167" y="17371"/>
                      <a:pt x="21226" y="17386"/>
                    </a:cubicBezTo>
                    <a:lnTo>
                      <a:pt x="21241" y="17386"/>
                    </a:lnTo>
                    <a:lnTo>
                      <a:pt x="21226" y="17386"/>
                    </a:lnTo>
                    <a:cubicBezTo>
                      <a:pt x="21316" y="17475"/>
                      <a:pt x="21390" y="17565"/>
                      <a:pt x="21494" y="17669"/>
                    </a:cubicBezTo>
                    <a:cubicBezTo>
                      <a:pt x="21539" y="17505"/>
                      <a:pt x="21554" y="17386"/>
                      <a:pt x="21584" y="17282"/>
                    </a:cubicBezTo>
                    <a:lnTo>
                      <a:pt x="21584" y="17282"/>
                    </a:lnTo>
                    <a:cubicBezTo>
                      <a:pt x="21628" y="17103"/>
                      <a:pt x="21673" y="16925"/>
                      <a:pt x="21703" y="16746"/>
                    </a:cubicBezTo>
                    <a:cubicBezTo>
                      <a:pt x="21792" y="16329"/>
                      <a:pt x="21911" y="15898"/>
                      <a:pt x="21896" y="15451"/>
                    </a:cubicBezTo>
                    <a:cubicBezTo>
                      <a:pt x="21881" y="14811"/>
                      <a:pt x="21688" y="14245"/>
                      <a:pt x="21226" y="13784"/>
                    </a:cubicBezTo>
                    <a:cubicBezTo>
                      <a:pt x="21122" y="13680"/>
                      <a:pt x="21018" y="13590"/>
                      <a:pt x="20884" y="13486"/>
                    </a:cubicBezTo>
                    <a:cubicBezTo>
                      <a:pt x="21077" y="13442"/>
                      <a:pt x="21167" y="13605"/>
                      <a:pt x="21286" y="13635"/>
                    </a:cubicBezTo>
                    <a:lnTo>
                      <a:pt x="21316" y="13650"/>
                    </a:lnTo>
                    <a:lnTo>
                      <a:pt x="21331" y="13650"/>
                    </a:lnTo>
                    <a:cubicBezTo>
                      <a:pt x="21464" y="13769"/>
                      <a:pt x="21598" y="13903"/>
                      <a:pt x="21718" y="14037"/>
                    </a:cubicBezTo>
                    <a:lnTo>
                      <a:pt x="21718" y="14037"/>
                    </a:lnTo>
                    <a:cubicBezTo>
                      <a:pt x="21762" y="14097"/>
                      <a:pt x="21807" y="14171"/>
                      <a:pt x="21881" y="14275"/>
                    </a:cubicBezTo>
                    <a:cubicBezTo>
                      <a:pt x="21911" y="14171"/>
                      <a:pt x="21941" y="14097"/>
                      <a:pt x="21971" y="14037"/>
                    </a:cubicBezTo>
                    <a:lnTo>
                      <a:pt x="21971" y="14037"/>
                    </a:lnTo>
                    <a:cubicBezTo>
                      <a:pt x="22015" y="13888"/>
                      <a:pt x="22090" y="13739"/>
                      <a:pt x="22119" y="13576"/>
                    </a:cubicBezTo>
                    <a:cubicBezTo>
                      <a:pt x="22149" y="13248"/>
                      <a:pt x="22164" y="12921"/>
                      <a:pt x="22194" y="12593"/>
                    </a:cubicBezTo>
                    <a:cubicBezTo>
                      <a:pt x="22253" y="11864"/>
                      <a:pt x="22224" y="11149"/>
                      <a:pt x="22105" y="10435"/>
                    </a:cubicBezTo>
                    <a:cubicBezTo>
                      <a:pt x="22000" y="9795"/>
                      <a:pt x="21956" y="9140"/>
                      <a:pt x="21360" y="8649"/>
                    </a:cubicBezTo>
                    <a:lnTo>
                      <a:pt x="21673" y="8649"/>
                    </a:lnTo>
                    <a:lnTo>
                      <a:pt x="21673" y="8634"/>
                    </a:lnTo>
                    <a:cubicBezTo>
                      <a:pt x="21926" y="8872"/>
                      <a:pt x="22075" y="9185"/>
                      <a:pt x="22224" y="9572"/>
                    </a:cubicBezTo>
                    <a:cubicBezTo>
                      <a:pt x="22313" y="9333"/>
                      <a:pt x="22402" y="9155"/>
                      <a:pt x="22432" y="8976"/>
                    </a:cubicBezTo>
                    <a:cubicBezTo>
                      <a:pt x="22566" y="8306"/>
                      <a:pt x="22700" y="7636"/>
                      <a:pt x="22774" y="6967"/>
                    </a:cubicBezTo>
                    <a:cubicBezTo>
                      <a:pt x="22834" y="6416"/>
                      <a:pt x="22819" y="5850"/>
                      <a:pt x="22834" y="5300"/>
                    </a:cubicBezTo>
                    <a:cubicBezTo>
                      <a:pt x="22849" y="4645"/>
                      <a:pt x="22804" y="3990"/>
                      <a:pt x="22953" y="3350"/>
                    </a:cubicBezTo>
                    <a:lnTo>
                      <a:pt x="22953" y="3365"/>
                    </a:lnTo>
                    <a:cubicBezTo>
                      <a:pt x="23132" y="2933"/>
                      <a:pt x="23102" y="2486"/>
                      <a:pt x="22998" y="2055"/>
                    </a:cubicBezTo>
                    <a:cubicBezTo>
                      <a:pt x="22804" y="1296"/>
                      <a:pt x="22477" y="983"/>
                      <a:pt x="21554" y="879"/>
                    </a:cubicBezTo>
                    <a:cubicBezTo>
                      <a:pt x="20973" y="819"/>
                      <a:pt x="20467" y="1102"/>
                      <a:pt x="19976" y="1355"/>
                    </a:cubicBezTo>
                    <a:cubicBezTo>
                      <a:pt x="19902" y="1400"/>
                      <a:pt x="19857" y="1474"/>
                      <a:pt x="19782" y="1549"/>
                    </a:cubicBezTo>
                    <a:cubicBezTo>
                      <a:pt x="19842" y="1578"/>
                      <a:pt x="19872" y="1593"/>
                      <a:pt x="19902" y="1608"/>
                    </a:cubicBezTo>
                    <a:cubicBezTo>
                      <a:pt x="20170" y="1772"/>
                      <a:pt x="20408" y="1965"/>
                      <a:pt x="20542" y="2263"/>
                    </a:cubicBezTo>
                    <a:cubicBezTo>
                      <a:pt x="20527" y="2323"/>
                      <a:pt x="20497" y="2382"/>
                      <a:pt x="20467" y="2442"/>
                    </a:cubicBezTo>
                    <a:cubicBezTo>
                      <a:pt x="20408" y="2412"/>
                      <a:pt x="20318" y="2397"/>
                      <a:pt x="20289" y="2337"/>
                    </a:cubicBezTo>
                    <a:cubicBezTo>
                      <a:pt x="20110" y="2010"/>
                      <a:pt x="19797" y="1846"/>
                      <a:pt x="19455" y="1712"/>
                    </a:cubicBezTo>
                    <a:cubicBezTo>
                      <a:pt x="19157" y="1593"/>
                      <a:pt x="18830" y="1563"/>
                      <a:pt x="18517" y="1578"/>
                    </a:cubicBezTo>
                    <a:cubicBezTo>
                      <a:pt x="18160" y="1608"/>
                      <a:pt x="17877" y="1727"/>
                      <a:pt x="17654" y="2010"/>
                    </a:cubicBezTo>
                    <a:cubicBezTo>
                      <a:pt x="17624" y="2070"/>
                      <a:pt x="17565" y="2099"/>
                      <a:pt x="17475" y="2189"/>
                    </a:cubicBezTo>
                    <a:cubicBezTo>
                      <a:pt x="17475" y="2084"/>
                      <a:pt x="17460" y="2040"/>
                      <a:pt x="17475" y="2010"/>
                    </a:cubicBezTo>
                    <a:cubicBezTo>
                      <a:pt x="17550" y="1757"/>
                      <a:pt x="17743" y="1593"/>
                      <a:pt x="17967" y="1489"/>
                    </a:cubicBezTo>
                    <a:cubicBezTo>
                      <a:pt x="18264" y="1325"/>
                      <a:pt x="18607" y="1296"/>
                      <a:pt x="18934" y="1340"/>
                    </a:cubicBezTo>
                    <a:cubicBezTo>
                      <a:pt x="19172" y="1370"/>
                      <a:pt x="19395" y="1429"/>
                      <a:pt x="19634" y="1474"/>
                    </a:cubicBezTo>
                    <a:cubicBezTo>
                      <a:pt x="19961" y="1042"/>
                      <a:pt x="20467" y="894"/>
                      <a:pt x="20944" y="730"/>
                    </a:cubicBezTo>
                    <a:cubicBezTo>
                      <a:pt x="21435" y="551"/>
                      <a:pt x="21941" y="611"/>
                      <a:pt x="22432" y="804"/>
                    </a:cubicBezTo>
                    <a:cubicBezTo>
                      <a:pt x="22283" y="655"/>
                      <a:pt x="22134" y="551"/>
                      <a:pt x="21941" y="522"/>
                    </a:cubicBezTo>
                    <a:cubicBezTo>
                      <a:pt x="21807" y="492"/>
                      <a:pt x="21673" y="462"/>
                      <a:pt x="21539" y="417"/>
                    </a:cubicBezTo>
                    <a:cubicBezTo>
                      <a:pt x="21271" y="313"/>
                      <a:pt x="21003" y="313"/>
                      <a:pt x="20735" y="358"/>
                    </a:cubicBezTo>
                    <a:cubicBezTo>
                      <a:pt x="20155" y="462"/>
                      <a:pt x="19589" y="492"/>
                      <a:pt x="19023" y="328"/>
                    </a:cubicBezTo>
                    <a:cubicBezTo>
                      <a:pt x="18607" y="209"/>
                      <a:pt x="18160" y="209"/>
                      <a:pt x="17743" y="298"/>
                    </a:cubicBezTo>
                    <a:cubicBezTo>
                      <a:pt x="17401" y="358"/>
                      <a:pt x="17059" y="417"/>
                      <a:pt x="16716" y="522"/>
                    </a:cubicBezTo>
                    <a:cubicBezTo>
                      <a:pt x="16225" y="670"/>
                      <a:pt x="15734" y="849"/>
                      <a:pt x="15243" y="1013"/>
                    </a:cubicBezTo>
                    <a:cubicBezTo>
                      <a:pt x="14707" y="1191"/>
                      <a:pt x="14245" y="1504"/>
                      <a:pt x="13873" y="1950"/>
                    </a:cubicBezTo>
                    <a:cubicBezTo>
                      <a:pt x="13650" y="2203"/>
                      <a:pt x="13442" y="2486"/>
                      <a:pt x="13218" y="2754"/>
                    </a:cubicBezTo>
                    <a:cubicBezTo>
                      <a:pt x="13159" y="2829"/>
                      <a:pt x="13129" y="2963"/>
                      <a:pt x="12980" y="2948"/>
                    </a:cubicBezTo>
                    <a:cubicBezTo>
                      <a:pt x="13040" y="2799"/>
                      <a:pt x="13099" y="2650"/>
                      <a:pt x="13159" y="2457"/>
                    </a:cubicBezTo>
                    <a:cubicBezTo>
                      <a:pt x="12950" y="2471"/>
                      <a:pt x="12757" y="2471"/>
                      <a:pt x="12578" y="2501"/>
                    </a:cubicBezTo>
                    <a:cubicBezTo>
                      <a:pt x="12132" y="2576"/>
                      <a:pt x="11804" y="2844"/>
                      <a:pt x="11521" y="3171"/>
                    </a:cubicBezTo>
                    <a:cubicBezTo>
                      <a:pt x="11149" y="3588"/>
                      <a:pt x="10718" y="3900"/>
                      <a:pt x="10167" y="4064"/>
                    </a:cubicBezTo>
                    <a:cubicBezTo>
                      <a:pt x="9899" y="4153"/>
                      <a:pt x="9676" y="4317"/>
                      <a:pt x="9482" y="4526"/>
                    </a:cubicBezTo>
                    <a:cubicBezTo>
                      <a:pt x="9006" y="5047"/>
                      <a:pt x="8634" y="5642"/>
                      <a:pt x="8306" y="6252"/>
                    </a:cubicBezTo>
                    <a:cubicBezTo>
                      <a:pt x="8113" y="6580"/>
                      <a:pt x="8009" y="6937"/>
                      <a:pt x="8038" y="7324"/>
                    </a:cubicBezTo>
                    <a:cubicBezTo>
                      <a:pt x="8083" y="7339"/>
                      <a:pt x="8113" y="7324"/>
                      <a:pt x="8128" y="7339"/>
                    </a:cubicBezTo>
                    <a:cubicBezTo>
                      <a:pt x="8187" y="7369"/>
                      <a:pt x="8247" y="7398"/>
                      <a:pt x="8262" y="7458"/>
                    </a:cubicBezTo>
                    <a:cubicBezTo>
                      <a:pt x="8277" y="7488"/>
                      <a:pt x="8217" y="7547"/>
                      <a:pt x="8187" y="7577"/>
                    </a:cubicBezTo>
                    <a:cubicBezTo>
                      <a:pt x="8172" y="7607"/>
                      <a:pt x="8128" y="7622"/>
                      <a:pt x="8098" y="7651"/>
                    </a:cubicBezTo>
                    <a:cubicBezTo>
                      <a:pt x="6758" y="8619"/>
                      <a:pt x="5865" y="9869"/>
                      <a:pt x="5761" y="11581"/>
                    </a:cubicBezTo>
                    <a:cubicBezTo>
                      <a:pt x="5731" y="12162"/>
                      <a:pt x="5612" y="12712"/>
                      <a:pt x="5300" y="13203"/>
                    </a:cubicBezTo>
                    <a:cubicBezTo>
                      <a:pt x="5166" y="13397"/>
                      <a:pt x="5047" y="13605"/>
                      <a:pt x="4927" y="13814"/>
                    </a:cubicBezTo>
                    <a:cubicBezTo>
                      <a:pt x="4660" y="14320"/>
                      <a:pt x="4719" y="14841"/>
                      <a:pt x="4793" y="15406"/>
                    </a:cubicBezTo>
                    <a:cubicBezTo>
                      <a:pt x="5151" y="14900"/>
                      <a:pt x="5151" y="14900"/>
                      <a:pt x="5329" y="14900"/>
                    </a:cubicBezTo>
                    <a:cubicBezTo>
                      <a:pt x="5210" y="15168"/>
                      <a:pt x="5047" y="15406"/>
                      <a:pt x="4987" y="15674"/>
                    </a:cubicBezTo>
                    <a:cubicBezTo>
                      <a:pt x="4942" y="15942"/>
                      <a:pt x="4793" y="16195"/>
                      <a:pt x="4913" y="16478"/>
                    </a:cubicBezTo>
                    <a:cubicBezTo>
                      <a:pt x="4957" y="16463"/>
                      <a:pt x="5002" y="16463"/>
                      <a:pt x="5047" y="16448"/>
                    </a:cubicBezTo>
                    <a:cubicBezTo>
                      <a:pt x="5121" y="16508"/>
                      <a:pt x="5121" y="16582"/>
                      <a:pt x="5076" y="16657"/>
                    </a:cubicBezTo>
                    <a:cubicBezTo>
                      <a:pt x="5047" y="16731"/>
                      <a:pt x="5017" y="16806"/>
                      <a:pt x="4987" y="16880"/>
                    </a:cubicBezTo>
                    <a:lnTo>
                      <a:pt x="5002" y="16880"/>
                    </a:lnTo>
                    <a:cubicBezTo>
                      <a:pt x="4972" y="16880"/>
                      <a:pt x="4942" y="16880"/>
                      <a:pt x="4927" y="16910"/>
                    </a:cubicBezTo>
                    <a:cubicBezTo>
                      <a:pt x="4630" y="17282"/>
                      <a:pt x="4347" y="17654"/>
                      <a:pt x="4049" y="18026"/>
                    </a:cubicBezTo>
                    <a:cubicBezTo>
                      <a:pt x="4019" y="18086"/>
                      <a:pt x="3990" y="18130"/>
                      <a:pt x="3960" y="18190"/>
                    </a:cubicBezTo>
                    <a:cubicBezTo>
                      <a:pt x="3826" y="18413"/>
                      <a:pt x="3692" y="18636"/>
                      <a:pt x="3558" y="18860"/>
                    </a:cubicBezTo>
                    <a:cubicBezTo>
                      <a:pt x="3498" y="18964"/>
                      <a:pt x="3454" y="19068"/>
                      <a:pt x="3409" y="19172"/>
                    </a:cubicBezTo>
                    <a:cubicBezTo>
                      <a:pt x="3320" y="19306"/>
                      <a:pt x="3245" y="19440"/>
                      <a:pt x="3171" y="19574"/>
                    </a:cubicBezTo>
                    <a:lnTo>
                      <a:pt x="3186" y="19574"/>
                    </a:lnTo>
                    <a:cubicBezTo>
                      <a:pt x="3037" y="19827"/>
                      <a:pt x="2888" y="20080"/>
                      <a:pt x="2769" y="20348"/>
                    </a:cubicBezTo>
                    <a:cubicBezTo>
                      <a:pt x="2486" y="21063"/>
                      <a:pt x="2174" y="21777"/>
                      <a:pt x="2010" y="22551"/>
                    </a:cubicBezTo>
                    <a:cubicBezTo>
                      <a:pt x="1995" y="22611"/>
                      <a:pt x="1980" y="22685"/>
                      <a:pt x="1965" y="22745"/>
                    </a:cubicBezTo>
                    <a:cubicBezTo>
                      <a:pt x="1950" y="22789"/>
                      <a:pt x="1936" y="22834"/>
                      <a:pt x="1921" y="22864"/>
                    </a:cubicBezTo>
                    <a:cubicBezTo>
                      <a:pt x="1727" y="23638"/>
                      <a:pt x="1683" y="24427"/>
                      <a:pt x="1593" y="25201"/>
                    </a:cubicBezTo>
                    <a:cubicBezTo>
                      <a:pt x="1563" y="25573"/>
                      <a:pt x="1549" y="25945"/>
                      <a:pt x="1519" y="26317"/>
                    </a:cubicBezTo>
                    <a:cubicBezTo>
                      <a:pt x="1504" y="26645"/>
                      <a:pt x="1474" y="26957"/>
                      <a:pt x="1474" y="27270"/>
                    </a:cubicBezTo>
                    <a:cubicBezTo>
                      <a:pt x="1459" y="27389"/>
                      <a:pt x="1504" y="27523"/>
                      <a:pt x="1534" y="27642"/>
                    </a:cubicBezTo>
                    <a:cubicBezTo>
                      <a:pt x="1504" y="27806"/>
                      <a:pt x="1623" y="27791"/>
                      <a:pt x="1727" y="27791"/>
                    </a:cubicBezTo>
                    <a:cubicBezTo>
                      <a:pt x="2055" y="27820"/>
                      <a:pt x="2337" y="27925"/>
                      <a:pt x="2516" y="28222"/>
                    </a:cubicBezTo>
                    <a:cubicBezTo>
                      <a:pt x="2635" y="28505"/>
                      <a:pt x="2605" y="28803"/>
                      <a:pt x="2576" y="29101"/>
                    </a:cubicBezTo>
                    <a:lnTo>
                      <a:pt x="2576" y="29086"/>
                    </a:lnTo>
                    <a:cubicBezTo>
                      <a:pt x="2546" y="29130"/>
                      <a:pt x="2531" y="29190"/>
                      <a:pt x="2501" y="29235"/>
                    </a:cubicBezTo>
                    <a:cubicBezTo>
                      <a:pt x="2442" y="29354"/>
                      <a:pt x="2442" y="29562"/>
                      <a:pt x="2248" y="29532"/>
                    </a:cubicBezTo>
                    <a:cubicBezTo>
                      <a:pt x="2084" y="29517"/>
                      <a:pt x="2055" y="29339"/>
                      <a:pt x="2025" y="29205"/>
                    </a:cubicBezTo>
                    <a:cubicBezTo>
                      <a:pt x="1950" y="28952"/>
                      <a:pt x="1965" y="28684"/>
                      <a:pt x="2010" y="28416"/>
                    </a:cubicBezTo>
                    <a:cubicBezTo>
                      <a:pt x="2025" y="28341"/>
                      <a:pt x="2114" y="28237"/>
                      <a:pt x="1995" y="28148"/>
                    </a:cubicBezTo>
                    <a:lnTo>
                      <a:pt x="1980" y="28148"/>
                    </a:lnTo>
                    <a:cubicBezTo>
                      <a:pt x="1876" y="28133"/>
                      <a:pt x="1787" y="28088"/>
                      <a:pt x="1668" y="28088"/>
                    </a:cubicBezTo>
                    <a:cubicBezTo>
                      <a:pt x="1459" y="28059"/>
                      <a:pt x="1310" y="27954"/>
                      <a:pt x="1266" y="27731"/>
                    </a:cubicBezTo>
                    <a:cubicBezTo>
                      <a:pt x="1236" y="27538"/>
                      <a:pt x="1221" y="27329"/>
                      <a:pt x="1206" y="27121"/>
                    </a:cubicBezTo>
                    <a:cubicBezTo>
                      <a:pt x="1191" y="27032"/>
                      <a:pt x="1236" y="26942"/>
                      <a:pt x="1147" y="26838"/>
                    </a:cubicBezTo>
                    <a:cubicBezTo>
                      <a:pt x="1102" y="26942"/>
                      <a:pt x="1072" y="27032"/>
                      <a:pt x="1042" y="27121"/>
                    </a:cubicBezTo>
                    <a:lnTo>
                      <a:pt x="1042" y="27106"/>
                    </a:lnTo>
                    <a:cubicBezTo>
                      <a:pt x="938" y="27433"/>
                      <a:pt x="789" y="27746"/>
                      <a:pt x="715" y="28074"/>
                    </a:cubicBezTo>
                    <a:cubicBezTo>
                      <a:pt x="596" y="28699"/>
                      <a:pt x="611" y="29339"/>
                      <a:pt x="655" y="29979"/>
                    </a:cubicBezTo>
                    <a:cubicBezTo>
                      <a:pt x="685" y="30232"/>
                      <a:pt x="789" y="30470"/>
                      <a:pt x="864" y="30708"/>
                    </a:cubicBezTo>
                    <a:lnTo>
                      <a:pt x="864" y="30708"/>
                    </a:lnTo>
                    <a:cubicBezTo>
                      <a:pt x="894" y="30768"/>
                      <a:pt x="923" y="30842"/>
                      <a:pt x="953" y="30946"/>
                    </a:cubicBezTo>
                    <a:cubicBezTo>
                      <a:pt x="998" y="30872"/>
                      <a:pt x="1028" y="30842"/>
                      <a:pt x="1042" y="30797"/>
                    </a:cubicBezTo>
                    <a:cubicBezTo>
                      <a:pt x="1132" y="30708"/>
                      <a:pt x="1221" y="30619"/>
                      <a:pt x="1325" y="30530"/>
                    </a:cubicBezTo>
                    <a:cubicBezTo>
                      <a:pt x="1415" y="30455"/>
                      <a:pt x="1519" y="30396"/>
                      <a:pt x="1608" y="30321"/>
                    </a:cubicBezTo>
                    <a:cubicBezTo>
                      <a:pt x="1638" y="30291"/>
                      <a:pt x="1668" y="30276"/>
                      <a:pt x="1712" y="30247"/>
                    </a:cubicBezTo>
                    <a:cubicBezTo>
                      <a:pt x="1772" y="30262"/>
                      <a:pt x="1846" y="30262"/>
                      <a:pt x="1936" y="30276"/>
                    </a:cubicBezTo>
                    <a:cubicBezTo>
                      <a:pt x="1906" y="30366"/>
                      <a:pt x="1876" y="30440"/>
                      <a:pt x="1846" y="30515"/>
                    </a:cubicBezTo>
                    <a:lnTo>
                      <a:pt x="1861" y="30530"/>
                    </a:lnTo>
                    <a:lnTo>
                      <a:pt x="1846" y="30515"/>
                    </a:lnTo>
                    <a:cubicBezTo>
                      <a:pt x="1727" y="30649"/>
                      <a:pt x="1593" y="30783"/>
                      <a:pt x="1459" y="30902"/>
                    </a:cubicBezTo>
                    <a:cubicBezTo>
                      <a:pt x="1310" y="31006"/>
                      <a:pt x="1162" y="31110"/>
                      <a:pt x="1147" y="31318"/>
                    </a:cubicBezTo>
                    <a:cubicBezTo>
                      <a:pt x="1117" y="31363"/>
                      <a:pt x="1087" y="31423"/>
                      <a:pt x="1042" y="31437"/>
                    </a:cubicBezTo>
                    <a:cubicBezTo>
                      <a:pt x="879" y="31512"/>
                      <a:pt x="819" y="31646"/>
                      <a:pt x="760" y="31780"/>
                    </a:cubicBezTo>
                    <a:lnTo>
                      <a:pt x="760" y="31780"/>
                    </a:lnTo>
                    <a:cubicBezTo>
                      <a:pt x="685" y="31914"/>
                      <a:pt x="611" y="32048"/>
                      <a:pt x="551" y="32182"/>
                    </a:cubicBezTo>
                    <a:lnTo>
                      <a:pt x="551" y="32182"/>
                    </a:lnTo>
                    <a:cubicBezTo>
                      <a:pt x="507" y="32286"/>
                      <a:pt x="462" y="32390"/>
                      <a:pt x="432" y="32509"/>
                    </a:cubicBezTo>
                    <a:lnTo>
                      <a:pt x="432" y="32494"/>
                    </a:lnTo>
                    <a:cubicBezTo>
                      <a:pt x="194" y="33194"/>
                      <a:pt x="268" y="33908"/>
                      <a:pt x="373" y="34608"/>
                    </a:cubicBezTo>
                    <a:lnTo>
                      <a:pt x="373" y="34608"/>
                    </a:lnTo>
                    <a:cubicBezTo>
                      <a:pt x="447" y="34965"/>
                      <a:pt x="492" y="35322"/>
                      <a:pt x="581" y="35665"/>
                    </a:cubicBezTo>
                    <a:cubicBezTo>
                      <a:pt x="685" y="36052"/>
                      <a:pt x="864" y="36409"/>
                      <a:pt x="1147" y="36707"/>
                    </a:cubicBezTo>
                    <a:lnTo>
                      <a:pt x="1176" y="36751"/>
                    </a:lnTo>
                    <a:cubicBezTo>
                      <a:pt x="1296" y="36885"/>
                      <a:pt x="1415" y="37019"/>
                      <a:pt x="1534" y="37153"/>
                    </a:cubicBezTo>
                    <a:cubicBezTo>
                      <a:pt x="1549" y="37168"/>
                      <a:pt x="1563" y="37183"/>
                      <a:pt x="1563" y="37198"/>
                    </a:cubicBezTo>
                    <a:cubicBezTo>
                      <a:pt x="1623" y="37272"/>
                      <a:pt x="1683" y="37347"/>
                      <a:pt x="1742" y="37421"/>
                    </a:cubicBezTo>
                    <a:lnTo>
                      <a:pt x="1742" y="37421"/>
                    </a:lnTo>
                    <a:cubicBezTo>
                      <a:pt x="1787" y="37496"/>
                      <a:pt x="1846" y="37570"/>
                      <a:pt x="1921" y="37704"/>
                    </a:cubicBezTo>
                    <a:cubicBezTo>
                      <a:pt x="1802" y="37689"/>
                      <a:pt x="1727" y="37674"/>
                      <a:pt x="1638" y="37659"/>
                    </a:cubicBezTo>
                    <a:cubicBezTo>
                      <a:pt x="1668" y="37957"/>
                      <a:pt x="1697" y="38255"/>
                      <a:pt x="1802" y="38523"/>
                    </a:cubicBezTo>
                    <a:cubicBezTo>
                      <a:pt x="1861" y="38701"/>
                      <a:pt x="1906" y="38880"/>
                      <a:pt x="1950" y="39059"/>
                    </a:cubicBezTo>
                    <a:cubicBezTo>
                      <a:pt x="2010" y="39178"/>
                      <a:pt x="2070" y="39297"/>
                      <a:pt x="2144" y="39416"/>
                    </a:cubicBezTo>
                    <a:cubicBezTo>
                      <a:pt x="2174" y="39460"/>
                      <a:pt x="2204" y="39505"/>
                      <a:pt x="2233" y="39565"/>
                    </a:cubicBezTo>
                    <a:lnTo>
                      <a:pt x="2531" y="39877"/>
                    </a:lnTo>
                    <a:lnTo>
                      <a:pt x="2531" y="39892"/>
                    </a:lnTo>
                    <a:cubicBezTo>
                      <a:pt x="2605" y="39967"/>
                      <a:pt x="2680" y="40041"/>
                      <a:pt x="2739" y="40115"/>
                    </a:cubicBezTo>
                    <a:cubicBezTo>
                      <a:pt x="2814" y="40190"/>
                      <a:pt x="2888" y="40264"/>
                      <a:pt x="2948" y="40324"/>
                    </a:cubicBezTo>
                    <a:cubicBezTo>
                      <a:pt x="3007" y="40398"/>
                      <a:pt x="3067" y="40488"/>
                      <a:pt x="3126" y="40562"/>
                    </a:cubicBezTo>
                    <a:lnTo>
                      <a:pt x="3126" y="40547"/>
                    </a:lnTo>
                    <a:cubicBezTo>
                      <a:pt x="3171" y="40666"/>
                      <a:pt x="3231" y="40770"/>
                      <a:pt x="3290" y="40889"/>
                    </a:cubicBezTo>
                    <a:lnTo>
                      <a:pt x="3290" y="40875"/>
                    </a:lnTo>
                    <a:cubicBezTo>
                      <a:pt x="3350" y="41038"/>
                      <a:pt x="3394" y="41187"/>
                      <a:pt x="3454" y="41336"/>
                    </a:cubicBezTo>
                    <a:cubicBezTo>
                      <a:pt x="3484" y="41440"/>
                      <a:pt x="3513" y="41544"/>
                      <a:pt x="3543" y="41649"/>
                    </a:cubicBezTo>
                    <a:cubicBezTo>
                      <a:pt x="3632" y="41842"/>
                      <a:pt x="3707" y="42021"/>
                      <a:pt x="3796" y="42214"/>
                    </a:cubicBezTo>
                    <a:lnTo>
                      <a:pt x="4049" y="42750"/>
                    </a:lnTo>
                    <a:cubicBezTo>
                      <a:pt x="4124" y="42884"/>
                      <a:pt x="4213" y="43018"/>
                      <a:pt x="4287" y="43152"/>
                    </a:cubicBezTo>
                    <a:cubicBezTo>
                      <a:pt x="4317" y="43211"/>
                      <a:pt x="4332" y="43286"/>
                      <a:pt x="4362" y="43345"/>
                    </a:cubicBezTo>
                    <a:cubicBezTo>
                      <a:pt x="4630" y="43688"/>
                      <a:pt x="4898" y="44015"/>
                      <a:pt x="5151" y="44343"/>
                    </a:cubicBezTo>
                    <a:cubicBezTo>
                      <a:pt x="5210" y="44417"/>
                      <a:pt x="5270" y="44492"/>
                      <a:pt x="5329" y="44566"/>
                    </a:cubicBezTo>
                    <a:lnTo>
                      <a:pt x="5329" y="44566"/>
                    </a:lnTo>
                    <a:cubicBezTo>
                      <a:pt x="5434" y="44700"/>
                      <a:pt x="5553" y="44834"/>
                      <a:pt x="5657" y="44953"/>
                    </a:cubicBezTo>
                    <a:cubicBezTo>
                      <a:pt x="5731" y="45027"/>
                      <a:pt x="5806" y="45102"/>
                      <a:pt x="5880" y="45176"/>
                    </a:cubicBezTo>
                    <a:cubicBezTo>
                      <a:pt x="5925" y="45206"/>
                      <a:pt x="5969" y="45236"/>
                      <a:pt x="6014" y="45280"/>
                    </a:cubicBezTo>
                    <a:cubicBezTo>
                      <a:pt x="6059" y="45117"/>
                      <a:pt x="6088" y="44983"/>
                      <a:pt x="6118" y="44849"/>
                    </a:cubicBezTo>
                    <a:cubicBezTo>
                      <a:pt x="6133" y="44849"/>
                      <a:pt x="6148" y="44849"/>
                      <a:pt x="6163" y="44849"/>
                    </a:cubicBezTo>
                    <a:cubicBezTo>
                      <a:pt x="6193" y="44998"/>
                      <a:pt x="6222" y="45132"/>
                      <a:pt x="6267" y="45280"/>
                    </a:cubicBezTo>
                    <a:lnTo>
                      <a:pt x="6267" y="45280"/>
                    </a:lnTo>
                    <a:cubicBezTo>
                      <a:pt x="6267" y="45400"/>
                      <a:pt x="6282" y="45534"/>
                      <a:pt x="6297" y="45653"/>
                    </a:cubicBezTo>
                    <a:cubicBezTo>
                      <a:pt x="6431" y="46382"/>
                      <a:pt x="6728" y="47052"/>
                      <a:pt x="7071" y="47707"/>
                    </a:cubicBezTo>
                    <a:cubicBezTo>
                      <a:pt x="7190" y="47930"/>
                      <a:pt x="7339" y="48153"/>
                      <a:pt x="7473" y="48377"/>
                    </a:cubicBezTo>
                    <a:lnTo>
                      <a:pt x="7562" y="48525"/>
                    </a:lnTo>
                    <a:cubicBezTo>
                      <a:pt x="7622" y="48600"/>
                      <a:pt x="7681" y="48674"/>
                      <a:pt x="7741" y="48749"/>
                    </a:cubicBezTo>
                    <a:lnTo>
                      <a:pt x="7741" y="48749"/>
                    </a:lnTo>
                    <a:cubicBezTo>
                      <a:pt x="7964" y="48972"/>
                      <a:pt x="8187" y="49195"/>
                      <a:pt x="8410" y="49418"/>
                    </a:cubicBezTo>
                    <a:cubicBezTo>
                      <a:pt x="8425" y="49433"/>
                      <a:pt x="8440" y="49448"/>
                      <a:pt x="8455" y="49463"/>
                    </a:cubicBezTo>
                    <a:cubicBezTo>
                      <a:pt x="8589" y="49582"/>
                      <a:pt x="8723" y="49686"/>
                      <a:pt x="8842" y="49805"/>
                    </a:cubicBezTo>
                    <a:lnTo>
                      <a:pt x="8857" y="49791"/>
                    </a:lnTo>
                    <a:lnTo>
                      <a:pt x="8842" y="49805"/>
                    </a:lnTo>
                    <a:cubicBezTo>
                      <a:pt x="9080" y="49984"/>
                      <a:pt x="9318" y="50178"/>
                      <a:pt x="9572" y="50356"/>
                    </a:cubicBezTo>
                    <a:lnTo>
                      <a:pt x="9884" y="50565"/>
                    </a:lnTo>
                    <a:cubicBezTo>
                      <a:pt x="9944" y="50594"/>
                      <a:pt x="10003" y="50639"/>
                      <a:pt x="10063" y="50669"/>
                    </a:cubicBezTo>
                    <a:cubicBezTo>
                      <a:pt x="10122" y="50773"/>
                      <a:pt x="10182" y="50684"/>
                      <a:pt x="10226" y="50669"/>
                    </a:cubicBezTo>
                    <a:cubicBezTo>
                      <a:pt x="10286" y="50684"/>
                      <a:pt x="10331" y="50713"/>
                      <a:pt x="10375" y="50728"/>
                    </a:cubicBezTo>
                    <a:lnTo>
                      <a:pt x="10673" y="51115"/>
                    </a:lnTo>
                    <a:cubicBezTo>
                      <a:pt x="10718" y="51175"/>
                      <a:pt x="10762" y="51234"/>
                      <a:pt x="10807" y="51279"/>
                    </a:cubicBezTo>
                    <a:cubicBezTo>
                      <a:pt x="11030" y="51502"/>
                      <a:pt x="11268" y="51741"/>
                      <a:pt x="11492" y="51964"/>
                    </a:cubicBezTo>
                    <a:cubicBezTo>
                      <a:pt x="11521" y="51994"/>
                      <a:pt x="11566" y="52023"/>
                      <a:pt x="11596" y="52053"/>
                    </a:cubicBezTo>
                    <a:cubicBezTo>
                      <a:pt x="11700" y="52142"/>
                      <a:pt x="11819" y="52247"/>
                      <a:pt x="11923" y="52351"/>
                    </a:cubicBezTo>
                    <a:cubicBezTo>
                      <a:pt x="11953" y="52351"/>
                      <a:pt x="11968" y="52366"/>
                      <a:pt x="11983" y="52381"/>
                    </a:cubicBezTo>
                    <a:cubicBezTo>
                      <a:pt x="12057" y="52440"/>
                      <a:pt x="12132" y="52500"/>
                      <a:pt x="12206" y="52544"/>
                    </a:cubicBezTo>
                    <a:moveTo>
                      <a:pt x="2308" y="20631"/>
                    </a:moveTo>
                    <a:cubicBezTo>
                      <a:pt x="2382" y="20438"/>
                      <a:pt x="2457" y="20244"/>
                      <a:pt x="2531" y="20065"/>
                    </a:cubicBezTo>
                    <a:cubicBezTo>
                      <a:pt x="2576" y="19961"/>
                      <a:pt x="2635" y="19857"/>
                      <a:pt x="2695" y="19753"/>
                    </a:cubicBezTo>
                    <a:cubicBezTo>
                      <a:pt x="2739" y="19634"/>
                      <a:pt x="2799" y="19530"/>
                      <a:pt x="2858" y="19410"/>
                    </a:cubicBezTo>
                    <a:lnTo>
                      <a:pt x="3022" y="19143"/>
                    </a:lnTo>
                    <a:cubicBezTo>
                      <a:pt x="3305" y="18681"/>
                      <a:pt x="3573" y="18220"/>
                      <a:pt x="3856" y="17773"/>
                    </a:cubicBezTo>
                    <a:lnTo>
                      <a:pt x="4019" y="17550"/>
                    </a:lnTo>
                    <a:cubicBezTo>
                      <a:pt x="4034" y="17520"/>
                      <a:pt x="4049" y="17505"/>
                      <a:pt x="4064" y="17490"/>
                    </a:cubicBezTo>
                    <a:cubicBezTo>
                      <a:pt x="4153" y="17401"/>
                      <a:pt x="4228" y="17312"/>
                      <a:pt x="4302" y="17222"/>
                    </a:cubicBezTo>
                    <a:lnTo>
                      <a:pt x="4287" y="17222"/>
                    </a:lnTo>
                    <a:lnTo>
                      <a:pt x="4302" y="17222"/>
                    </a:lnTo>
                    <a:cubicBezTo>
                      <a:pt x="4421" y="17103"/>
                      <a:pt x="4555" y="16969"/>
                      <a:pt x="4674" y="16835"/>
                    </a:cubicBezTo>
                    <a:cubicBezTo>
                      <a:pt x="4719" y="16776"/>
                      <a:pt x="4749" y="16672"/>
                      <a:pt x="4734" y="16612"/>
                    </a:cubicBezTo>
                    <a:cubicBezTo>
                      <a:pt x="4645" y="16374"/>
                      <a:pt x="4660" y="16136"/>
                      <a:pt x="4674" y="15883"/>
                    </a:cubicBezTo>
                    <a:cubicBezTo>
                      <a:pt x="4689" y="15823"/>
                      <a:pt x="4645" y="15734"/>
                      <a:pt x="4630" y="15659"/>
                    </a:cubicBezTo>
                    <a:lnTo>
                      <a:pt x="4630" y="15674"/>
                    </a:lnTo>
                    <a:cubicBezTo>
                      <a:pt x="4585" y="15496"/>
                      <a:pt x="4540" y="15317"/>
                      <a:pt x="4511" y="15139"/>
                    </a:cubicBezTo>
                    <a:cubicBezTo>
                      <a:pt x="4436" y="14707"/>
                      <a:pt x="4466" y="14290"/>
                      <a:pt x="4570" y="13858"/>
                    </a:cubicBezTo>
                    <a:cubicBezTo>
                      <a:pt x="4585" y="13814"/>
                      <a:pt x="4600" y="13769"/>
                      <a:pt x="4615" y="13739"/>
                    </a:cubicBezTo>
                    <a:cubicBezTo>
                      <a:pt x="4674" y="13635"/>
                      <a:pt x="4734" y="13516"/>
                      <a:pt x="4793" y="13412"/>
                    </a:cubicBezTo>
                    <a:cubicBezTo>
                      <a:pt x="4927" y="13159"/>
                      <a:pt x="5076" y="12906"/>
                      <a:pt x="5225" y="12638"/>
                    </a:cubicBezTo>
                    <a:cubicBezTo>
                      <a:pt x="5270" y="12549"/>
                      <a:pt x="5300" y="12459"/>
                      <a:pt x="5344" y="12370"/>
                    </a:cubicBezTo>
                    <a:lnTo>
                      <a:pt x="5344" y="12370"/>
                    </a:lnTo>
                    <a:cubicBezTo>
                      <a:pt x="5359" y="12325"/>
                      <a:pt x="5389" y="12266"/>
                      <a:pt x="5404" y="12206"/>
                    </a:cubicBezTo>
                    <a:cubicBezTo>
                      <a:pt x="5463" y="11715"/>
                      <a:pt x="5508" y="11224"/>
                      <a:pt x="5567" y="10733"/>
                    </a:cubicBezTo>
                    <a:lnTo>
                      <a:pt x="5567" y="10733"/>
                    </a:lnTo>
                    <a:cubicBezTo>
                      <a:pt x="5642" y="10494"/>
                      <a:pt x="5716" y="10256"/>
                      <a:pt x="5776" y="10003"/>
                    </a:cubicBezTo>
                    <a:lnTo>
                      <a:pt x="5776" y="10018"/>
                    </a:lnTo>
                    <a:cubicBezTo>
                      <a:pt x="5821" y="9914"/>
                      <a:pt x="5850" y="9825"/>
                      <a:pt x="5895" y="9735"/>
                    </a:cubicBezTo>
                    <a:cubicBezTo>
                      <a:pt x="6059" y="9452"/>
                      <a:pt x="6222" y="9185"/>
                      <a:pt x="6386" y="8902"/>
                    </a:cubicBezTo>
                    <a:cubicBezTo>
                      <a:pt x="6446" y="8827"/>
                      <a:pt x="6505" y="8768"/>
                      <a:pt x="6550" y="8693"/>
                    </a:cubicBezTo>
                    <a:lnTo>
                      <a:pt x="6550" y="8693"/>
                    </a:lnTo>
                    <a:cubicBezTo>
                      <a:pt x="6624" y="8604"/>
                      <a:pt x="6699" y="8500"/>
                      <a:pt x="6773" y="8411"/>
                    </a:cubicBezTo>
                    <a:cubicBezTo>
                      <a:pt x="6788" y="8396"/>
                      <a:pt x="6803" y="8366"/>
                      <a:pt x="6818" y="8351"/>
                    </a:cubicBezTo>
                    <a:cubicBezTo>
                      <a:pt x="6937" y="8232"/>
                      <a:pt x="7056" y="8113"/>
                      <a:pt x="7175" y="7979"/>
                    </a:cubicBezTo>
                    <a:lnTo>
                      <a:pt x="7160" y="7979"/>
                    </a:lnTo>
                    <a:lnTo>
                      <a:pt x="7160" y="7994"/>
                    </a:lnTo>
                    <a:cubicBezTo>
                      <a:pt x="7294" y="7875"/>
                      <a:pt x="7413" y="7756"/>
                      <a:pt x="7532" y="7636"/>
                    </a:cubicBezTo>
                    <a:cubicBezTo>
                      <a:pt x="7607" y="7592"/>
                      <a:pt x="7681" y="7532"/>
                      <a:pt x="7756" y="7473"/>
                    </a:cubicBezTo>
                    <a:cubicBezTo>
                      <a:pt x="7904" y="7473"/>
                      <a:pt x="7875" y="7354"/>
                      <a:pt x="7860" y="7279"/>
                    </a:cubicBezTo>
                    <a:cubicBezTo>
                      <a:pt x="7845" y="6952"/>
                      <a:pt x="7904" y="6654"/>
                      <a:pt x="8023" y="6371"/>
                    </a:cubicBezTo>
                    <a:cubicBezTo>
                      <a:pt x="8038" y="6342"/>
                      <a:pt x="8038" y="6297"/>
                      <a:pt x="8038" y="6267"/>
                    </a:cubicBezTo>
                    <a:cubicBezTo>
                      <a:pt x="8083" y="6148"/>
                      <a:pt x="8143" y="6044"/>
                      <a:pt x="8202" y="5940"/>
                    </a:cubicBezTo>
                    <a:cubicBezTo>
                      <a:pt x="8262" y="5850"/>
                      <a:pt x="8321" y="5761"/>
                      <a:pt x="8381" y="5672"/>
                    </a:cubicBezTo>
                    <a:lnTo>
                      <a:pt x="8381" y="5672"/>
                    </a:lnTo>
                    <a:cubicBezTo>
                      <a:pt x="8470" y="5523"/>
                      <a:pt x="8559" y="5374"/>
                      <a:pt x="8649" y="5225"/>
                    </a:cubicBezTo>
                    <a:cubicBezTo>
                      <a:pt x="8678" y="5166"/>
                      <a:pt x="8708" y="5106"/>
                      <a:pt x="8753" y="5047"/>
                    </a:cubicBezTo>
                    <a:cubicBezTo>
                      <a:pt x="8827" y="4942"/>
                      <a:pt x="8902" y="4838"/>
                      <a:pt x="8976" y="4734"/>
                    </a:cubicBezTo>
                    <a:lnTo>
                      <a:pt x="8976" y="4734"/>
                    </a:lnTo>
                    <a:lnTo>
                      <a:pt x="8976" y="4734"/>
                    </a:lnTo>
                    <a:cubicBezTo>
                      <a:pt x="9051" y="4645"/>
                      <a:pt x="9125" y="4540"/>
                      <a:pt x="9184" y="4451"/>
                    </a:cubicBezTo>
                    <a:cubicBezTo>
                      <a:pt x="9214" y="4436"/>
                      <a:pt x="9229" y="4406"/>
                      <a:pt x="9244" y="4392"/>
                    </a:cubicBezTo>
                    <a:cubicBezTo>
                      <a:pt x="9348" y="4287"/>
                      <a:pt x="9467" y="4183"/>
                      <a:pt x="9586" y="4079"/>
                    </a:cubicBezTo>
                    <a:lnTo>
                      <a:pt x="9572" y="4079"/>
                    </a:lnTo>
                    <a:cubicBezTo>
                      <a:pt x="9750" y="3975"/>
                      <a:pt x="9914" y="3885"/>
                      <a:pt x="10078" y="3796"/>
                    </a:cubicBezTo>
                    <a:lnTo>
                      <a:pt x="10078" y="3796"/>
                    </a:lnTo>
                    <a:cubicBezTo>
                      <a:pt x="10167" y="3766"/>
                      <a:pt x="10256" y="3722"/>
                      <a:pt x="10360" y="3692"/>
                    </a:cubicBezTo>
                    <a:lnTo>
                      <a:pt x="10896" y="3350"/>
                    </a:lnTo>
                    <a:cubicBezTo>
                      <a:pt x="11075" y="3275"/>
                      <a:pt x="11194" y="3141"/>
                      <a:pt x="11283" y="2963"/>
                    </a:cubicBezTo>
                    <a:cubicBezTo>
                      <a:pt x="11343" y="2903"/>
                      <a:pt x="11387" y="2858"/>
                      <a:pt x="11447" y="2799"/>
                    </a:cubicBezTo>
                    <a:cubicBezTo>
                      <a:pt x="11536" y="2724"/>
                      <a:pt x="11626" y="2650"/>
                      <a:pt x="11715" y="2576"/>
                    </a:cubicBezTo>
                    <a:cubicBezTo>
                      <a:pt x="11730" y="2561"/>
                      <a:pt x="11745" y="2546"/>
                      <a:pt x="11774" y="2531"/>
                    </a:cubicBezTo>
                    <a:cubicBezTo>
                      <a:pt x="11879" y="2471"/>
                      <a:pt x="11968" y="2412"/>
                      <a:pt x="12072" y="2367"/>
                    </a:cubicBezTo>
                    <a:cubicBezTo>
                      <a:pt x="12221" y="2308"/>
                      <a:pt x="12385" y="2248"/>
                      <a:pt x="12548" y="2189"/>
                    </a:cubicBezTo>
                    <a:lnTo>
                      <a:pt x="13367" y="2189"/>
                    </a:lnTo>
                    <a:cubicBezTo>
                      <a:pt x="13412" y="2114"/>
                      <a:pt x="13442" y="2055"/>
                      <a:pt x="13486" y="1980"/>
                    </a:cubicBezTo>
                    <a:lnTo>
                      <a:pt x="13486" y="1980"/>
                    </a:lnTo>
                    <a:cubicBezTo>
                      <a:pt x="13576" y="1876"/>
                      <a:pt x="13665" y="1757"/>
                      <a:pt x="13754" y="1638"/>
                    </a:cubicBezTo>
                    <a:cubicBezTo>
                      <a:pt x="13829" y="1578"/>
                      <a:pt x="13903" y="1504"/>
                      <a:pt x="13977" y="1429"/>
                    </a:cubicBezTo>
                    <a:cubicBezTo>
                      <a:pt x="14126" y="1325"/>
                      <a:pt x="14275" y="1206"/>
                      <a:pt x="14424" y="1102"/>
                    </a:cubicBezTo>
                    <a:lnTo>
                      <a:pt x="14424" y="1102"/>
                    </a:lnTo>
                    <a:cubicBezTo>
                      <a:pt x="14692" y="968"/>
                      <a:pt x="14975" y="849"/>
                      <a:pt x="15258" y="715"/>
                    </a:cubicBezTo>
                    <a:cubicBezTo>
                      <a:pt x="15391" y="655"/>
                      <a:pt x="15540" y="611"/>
                      <a:pt x="15674" y="551"/>
                    </a:cubicBezTo>
                    <a:cubicBezTo>
                      <a:pt x="16046" y="432"/>
                      <a:pt x="16419" y="328"/>
                      <a:pt x="16791" y="224"/>
                    </a:cubicBezTo>
                    <a:lnTo>
                      <a:pt x="16791" y="224"/>
                    </a:lnTo>
                    <a:cubicBezTo>
                      <a:pt x="16895" y="209"/>
                      <a:pt x="17014" y="179"/>
                      <a:pt x="17118" y="164"/>
                    </a:cubicBezTo>
                    <a:cubicBezTo>
                      <a:pt x="17193" y="149"/>
                      <a:pt x="17267" y="120"/>
                      <a:pt x="17326" y="105"/>
                    </a:cubicBezTo>
                    <a:cubicBezTo>
                      <a:pt x="17475" y="75"/>
                      <a:pt x="17624" y="30"/>
                      <a:pt x="17773" y="1"/>
                    </a:cubicBezTo>
                    <a:lnTo>
                      <a:pt x="17773" y="1"/>
                    </a:lnTo>
                    <a:lnTo>
                      <a:pt x="18755" y="1"/>
                    </a:lnTo>
                    <a:lnTo>
                      <a:pt x="18755" y="1"/>
                    </a:lnTo>
                    <a:cubicBezTo>
                      <a:pt x="18860" y="15"/>
                      <a:pt x="18979" y="45"/>
                      <a:pt x="19083" y="75"/>
                    </a:cubicBezTo>
                    <a:cubicBezTo>
                      <a:pt x="19247" y="105"/>
                      <a:pt x="19395" y="134"/>
                      <a:pt x="19559" y="164"/>
                    </a:cubicBezTo>
                    <a:cubicBezTo>
                      <a:pt x="19902" y="224"/>
                      <a:pt x="20244" y="194"/>
                      <a:pt x="20586" y="105"/>
                    </a:cubicBezTo>
                    <a:lnTo>
                      <a:pt x="20586" y="120"/>
                    </a:lnTo>
                    <a:cubicBezTo>
                      <a:pt x="20869" y="120"/>
                      <a:pt x="21167" y="120"/>
                      <a:pt x="21450" y="134"/>
                    </a:cubicBezTo>
                    <a:cubicBezTo>
                      <a:pt x="21613" y="179"/>
                      <a:pt x="21777" y="224"/>
                      <a:pt x="21926" y="268"/>
                    </a:cubicBezTo>
                    <a:cubicBezTo>
                      <a:pt x="22119" y="373"/>
                      <a:pt x="22313" y="462"/>
                      <a:pt x="22492" y="566"/>
                    </a:cubicBezTo>
                    <a:cubicBezTo>
                      <a:pt x="22506" y="581"/>
                      <a:pt x="22521" y="596"/>
                      <a:pt x="22551" y="611"/>
                    </a:cubicBezTo>
                    <a:cubicBezTo>
                      <a:pt x="22670" y="730"/>
                      <a:pt x="22804" y="864"/>
                      <a:pt x="22923" y="998"/>
                    </a:cubicBezTo>
                    <a:lnTo>
                      <a:pt x="22938" y="983"/>
                    </a:lnTo>
                    <a:cubicBezTo>
                      <a:pt x="22938" y="983"/>
                      <a:pt x="22923" y="998"/>
                      <a:pt x="22923" y="998"/>
                    </a:cubicBezTo>
                    <a:cubicBezTo>
                      <a:pt x="22983" y="1087"/>
                      <a:pt x="23042" y="1176"/>
                      <a:pt x="23102" y="1281"/>
                    </a:cubicBezTo>
                    <a:cubicBezTo>
                      <a:pt x="23132" y="1340"/>
                      <a:pt x="23161" y="1415"/>
                      <a:pt x="23191" y="1489"/>
                    </a:cubicBezTo>
                    <a:cubicBezTo>
                      <a:pt x="23266" y="1638"/>
                      <a:pt x="23310" y="1772"/>
                      <a:pt x="23266" y="1950"/>
                    </a:cubicBezTo>
                    <a:cubicBezTo>
                      <a:pt x="23266" y="2010"/>
                      <a:pt x="23310" y="2084"/>
                      <a:pt x="23325" y="2144"/>
                    </a:cubicBezTo>
                    <a:lnTo>
                      <a:pt x="23325" y="2144"/>
                    </a:lnTo>
                    <a:cubicBezTo>
                      <a:pt x="23340" y="2501"/>
                      <a:pt x="23385" y="2873"/>
                      <a:pt x="23251" y="3231"/>
                    </a:cubicBezTo>
                    <a:cubicBezTo>
                      <a:pt x="23117" y="3454"/>
                      <a:pt x="23057" y="3707"/>
                      <a:pt x="23057" y="3960"/>
                    </a:cubicBezTo>
                    <a:cubicBezTo>
                      <a:pt x="23042" y="4406"/>
                      <a:pt x="23042" y="4838"/>
                      <a:pt x="23072" y="5285"/>
                    </a:cubicBezTo>
                    <a:cubicBezTo>
                      <a:pt x="23087" y="5999"/>
                      <a:pt x="23087" y="6699"/>
                      <a:pt x="22938" y="7413"/>
                    </a:cubicBezTo>
                    <a:cubicBezTo>
                      <a:pt x="22864" y="7756"/>
                      <a:pt x="22834" y="8113"/>
                      <a:pt x="22789" y="8470"/>
                    </a:cubicBezTo>
                    <a:cubicBezTo>
                      <a:pt x="22745" y="8857"/>
                      <a:pt x="22611" y="9214"/>
                      <a:pt x="22477" y="9572"/>
                    </a:cubicBezTo>
                    <a:cubicBezTo>
                      <a:pt x="22432" y="9676"/>
                      <a:pt x="22372" y="9765"/>
                      <a:pt x="22298" y="9869"/>
                    </a:cubicBezTo>
                    <a:cubicBezTo>
                      <a:pt x="22536" y="10792"/>
                      <a:pt x="22536" y="11760"/>
                      <a:pt x="22492" y="12742"/>
                    </a:cubicBezTo>
                    <a:cubicBezTo>
                      <a:pt x="22492" y="12787"/>
                      <a:pt x="22492" y="12846"/>
                      <a:pt x="22492" y="12906"/>
                    </a:cubicBezTo>
                    <a:cubicBezTo>
                      <a:pt x="22477" y="13084"/>
                      <a:pt x="22462" y="13278"/>
                      <a:pt x="22447" y="13471"/>
                    </a:cubicBezTo>
                    <a:cubicBezTo>
                      <a:pt x="22372" y="13858"/>
                      <a:pt x="22298" y="14245"/>
                      <a:pt x="22045" y="14513"/>
                    </a:cubicBezTo>
                    <a:cubicBezTo>
                      <a:pt x="22090" y="14900"/>
                      <a:pt x="22179" y="15243"/>
                      <a:pt x="22164" y="15585"/>
                    </a:cubicBezTo>
                    <a:cubicBezTo>
                      <a:pt x="22149" y="16017"/>
                      <a:pt x="22060" y="16433"/>
                      <a:pt x="21985" y="16865"/>
                    </a:cubicBezTo>
                    <a:cubicBezTo>
                      <a:pt x="21926" y="17193"/>
                      <a:pt x="21822" y="17535"/>
                      <a:pt x="21732" y="17862"/>
                    </a:cubicBezTo>
                    <a:cubicBezTo>
                      <a:pt x="21718" y="17922"/>
                      <a:pt x="21747" y="17996"/>
                      <a:pt x="21762" y="18041"/>
                    </a:cubicBezTo>
                    <a:cubicBezTo>
                      <a:pt x="22209" y="18904"/>
                      <a:pt x="22417" y="19812"/>
                      <a:pt x="22387" y="20765"/>
                    </a:cubicBezTo>
                    <a:cubicBezTo>
                      <a:pt x="22387" y="20959"/>
                      <a:pt x="22387" y="21152"/>
                      <a:pt x="22402" y="21346"/>
                    </a:cubicBezTo>
                    <a:cubicBezTo>
                      <a:pt x="22447" y="22343"/>
                      <a:pt x="21941" y="23251"/>
                      <a:pt x="21241" y="23846"/>
                    </a:cubicBezTo>
                    <a:cubicBezTo>
                      <a:pt x="21301" y="23876"/>
                      <a:pt x="21375" y="23906"/>
                      <a:pt x="21435" y="23950"/>
                    </a:cubicBezTo>
                    <a:cubicBezTo>
                      <a:pt x="21613" y="24099"/>
                      <a:pt x="21777" y="24248"/>
                      <a:pt x="21956" y="24382"/>
                    </a:cubicBezTo>
                    <a:cubicBezTo>
                      <a:pt x="22521" y="24829"/>
                      <a:pt x="22804" y="25424"/>
                      <a:pt x="22804" y="26138"/>
                    </a:cubicBezTo>
                    <a:cubicBezTo>
                      <a:pt x="22819" y="26615"/>
                      <a:pt x="22864" y="27106"/>
                      <a:pt x="22730" y="27582"/>
                    </a:cubicBezTo>
                    <a:cubicBezTo>
                      <a:pt x="22715" y="27657"/>
                      <a:pt x="22730" y="27746"/>
                      <a:pt x="22730" y="27820"/>
                    </a:cubicBezTo>
                    <a:cubicBezTo>
                      <a:pt x="22745" y="28222"/>
                      <a:pt x="22745" y="28609"/>
                      <a:pt x="22774" y="29011"/>
                    </a:cubicBezTo>
                    <a:cubicBezTo>
                      <a:pt x="22804" y="29622"/>
                      <a:pt x="22715" y="30232"/>
                      <a:pt x="22566" y="30827"/>
                    </a:cubicBezTo>
                    <a:cubicBezTo>
                      <a:pt x="22402" y="31557"/>
                      <a:pt x="22328" y="32271"/>
                      <a:pt x="22372" y="33015"/>
                    </a:cubicBezTo>
                    <a:cubicBezTo>
                      <a:pt x="22372" y="33045"/>
                      <a:pt x="22372" y="33060"/>
                      <a:pt x="22387" y="33090"/>
                    </a:cubicBezTo>
                    <a:cubicBezTo>
                      <a:pt x="22462" y="33611"/>
                      <a:pt x="22566" y="34117"/>
                      <a:pt x="22774" y="34608"/>
                    </a:cubicBezTo>
                    <a:cubicBezTo>
                      <a:pt x="22804" y="34787"/>
                      <a:pt x="22849" y="34965"/>
                      <a:pt x="22879" y="35144"/>
                    </a:cubicBezTo>
                    <a:cubicBezTo>
                      <a:pt x="22893" y="35263"/>
                      <a:pt x="22923" y="35382"/>
                      <a:pt x="22938" y="35486"/>
                    </a:cubicBezTo>
                    <a:lnTo>
                      <a:pt x="22938" y="35486"/>
                    </a:lnTo>
                    <a:cubicBezTo>
                      <a:pt x="22953" y="35650"/>
                      <a:pt x="22968" y="35829"/>
                      <a:pt x="22998" y="36007"/>
                    </a:cubicBezTo>
                    <a:cubicBezTo>
                      <a:pt x="22998" y="36156"/>
                      <a:pt x="22998" y="36320"/>
                      <a:pt x="22998" y="36469"/>
                    </a:cubicBezTo>
                    <a:cubicBezTo>
                      <a:pt x="22983" y="36751"/>
                      <a:pt x="22953" y="37019"/>
                      <a:pt x="22938" y="37302"/>
                    </a:cubicBezTo>
                    <a:cubicBezTo>
                      <a:pt x="22908" y="37585"/>
                      <a:pt x="22864" y="37883"/>
                      <a:pt x="22834" y="38180"/>
                    </a:cubicBezTo>
                    <a:cubicBezTo>
                      <a:pt x="22759" y="38463"/>
                      <a:pt x="22670" y="38761"/>
                      <a:pt x="22581" y="39044"/>
                    </a:cubicBezTo>
                    <a:lnTo>
                      <a:pt x="22551" y="39193"/>
                    </a:lnTo>
                    <a:cubicBezTo>
                      <a:pt x="22462" y="39371"/>
                      <a:pt x="22358" y="39535"/>
                      <a:pt x="22268" y="39714"/>
                    </a:cubicBezTo>
                    <a:lnTo>
                      <a:pt x="22268" y="39714"/>
                    </a:lnTo>
                    <a:cubicBezTo>
                      <a:pt x="22164" y="39773"/>
                      <a:pt x="22238" y="39833"/>
                      <a:pt x="22283" y="39892"/>
                    </a:cubicBezTo>
                    <a:cubicBezTo>
                      <a:pt x="22611" y="40368"/>
                      <a:pt x="22715" y="40904"/>
                      <a:pt x="22715" y="41485"/>
                    </a:cubicBezTo>
                    <a:cubicBezTo>
                      <a:pt x="22700" y="41678"/>
                      <a:pt x="22715" y="41887"/>
                      <a:pt x="22715" y="42080"/>
                    </a:cubicBezTo>
                    <a:lnTo>
                      <a:pt x="22715" y="42080"/>
                    </a:lnTo>
                    <a:cubicBezTo>
                      <a:pt x="22700" y="42303"/>
                      <a:pt x="22670" y="42512"/>
                      <a:pt x="22655" y="42735"/>
                    </a:cubicBezTo>
                    <a:lnTo>
                      <a:pt x="22655" y="42735"/>
                    </a:lnTo>
                    <a:cubicBezTo>
                      <a:pt x="22566" y="43078"/>
                      <a:pt x="22625" y="43420"/>
                      <a:pt x="22700" y="43762"/>
                    </a:cubicBezTo>
                    <a:cubicBezTo>
                      <a:pt x="22819" y="44343"/>
                      <a:pt x="22968" y="44938"/>
                      <a:pt x="22938" y="45548"/>
                    </a:cubicBezTo>
                    <a:lnTo>
                      <a:pt x="22938" y="45534"/>
                    </a:lnTo>
                    <a:cubicBezTo>
                      <a:pt x="22893" y="45712"/>
                      <a:pt x="22849" y="45876"/>
                      <a:pt x="22804" y="46040"/>
                    </a:cubicBezTo>
                    <a:cubicBezTo>
                      <a:pt x="22789" y="46084"/>
                      <a:pt x="22789" y="46144"/>
                      <a:pt x="22774" y="46188"/>
                    </a:cubicBezTo>
                    <a:cubicBezTo>
                      <a:pt x="22640" y="46382"/>
                      <a:pt x="22506" y="46561"/>
                      <a:pt x="22372" y="46739"/>
                    </a:cubicBezTo>
                    <a:lnTo>
                      <a:pt x="22387" y="46754"/>
                    </a:lnTo>
                    <a:lnTo>
                      <a:pt x="22372" y="46739"/>
                    </a:lnTo>
                    <a:cubicBezTo>
                      <a:pt x="22283" y="46814"/>
                      <a:pt x="22194" y="46888"/>
                      <a:pt x="22105" y="46962"/>
                    </a:cubicBezTo>
                    <a:lnTo>
                      <a:pt x="22119" y="46977"/>
                    </a:lnTo>
                    <a:lnTo>
                      <a:pt x="22105" y="46962"/>
                    </a:lnTo>
                    <a:cubicBezTo>
                      <a:pt x="22015" y="47007"/>
                      <a:pt x="21926" y="47067"/>
                      <a:pt x="21807" y="47111"/>
                    </a:cubicBezTo>
                    <a:cubicBezTo>
                      <a:pt x="21837" y="47201"/>
                      <a:pt x="21866" y="47275"/>
                      <a:pt x="21896" y="47335"/>
                    </a:cubicBezTo>
                    <a:cubicBezTo>
                      <a:pt x="21926" y="47469"/>
                      <a:pt x="21956" y="47588"/>
                      <a:pt x="21985" y="47707"/>
                    </a:cubicBezTo>
                    <a:cubicBezTo>
                      <a:pt x="21985" y="47900"/>
                      <a:pt x="21985" y="48094"/>
                      <a:pt x="21985" y="48287"/>
                    </a:cubicBezTo>
                    <a:cubicBezTo>
                      <a:pt x="21926" y="48451"/>
                      <a:pt x="21881" y="48615"/>
                      <a:pt x="21837" y="48778"/>
                    </a:cubicBezTo>
                    <a:cubicBezTo>
                      <a:pt x="21792" y="48868"/>
                      <a:pt x="21747" y="48972"/>
                      <a:pt x="21703" y="49061"/>
                    </a:cubicBezTo>
                    <a:cubicBezTo>
                      <a:pt x="21569" y="49255"/>
                      <a:pt x="21435" y="49448"/>
                      <a:pt x="21301" y="49642"/>
                    </a:cubicBezTo>
                    <a:cubicBezTo>
                      <a:pt x="21301" y="49642"/>
                      <a:pt x="21345" y="49672"/>
                      <a:pt x="21375" y="49686"/>
                    </a:cubicBezTo>
                    <a:cubicBezTo>
                      <a:pt x="21405" y="49701"/>
                      <a:pt x="21435" y="49731"/>
                      <a:pt x="21464" y="49746"/>
                    </a:cubicBezTo>
                    <a:cubicBezTo>
                      <a:pt x="22015" y="50133"/>
                      <a:pt x="22313" y="50654"/>
                      <a:pt x="22253" y="51339"/>
                    </a:cubicBezTo>
                    <a:cubicBezTo>
                      <a:pt x="22224" y="51666"/>
                      <a:pt x="22149" y="51979"/>
                      <a:pt x="22105" y="52306"/>
                    </a:cubicBezTo>
                    <a:lnTo>
                      <a:pt x="22105" y="52306"/>
                    </a:lnTo>
                    <a:cubicBezTo>
                      <a:pt x="22060" y="52395"/>
                      <a:pt x="22030" y="52485"/>
                      <a:pt x="21985" y="52589"/>
                    </a:cubicBezTo>
                    <a:cubicBezTo>
                      <a:pt x="21881" y="52753"/>
                      <a:pt x="21777" y="52916"/>
                      <a:pt x="21673" y="53080"/>
                    </a:cubicBezTo>
                    <a:cubicBezTo>
                      <a:pt x="21539" y="53229"/>
                      <a:pt x="21405" y="53363"/>
                      <a:pt x="21271" y="53512"/>
                    </a:cubicBezTo>
                    <a:lnTo>
                      <a:pt x="21286" y="53527"/>
                    </a:lnTo>
                    <a:lnTo>
                      <a:pt x="21271" y="53512"/>
                    </a:lnTo>
                    <a:cubicBezTo>
                      <a:pt x="21152" y="53631"/>
                      <a:pt x="21018" y="53735"/>
                      <a:pt x="20884" y="53854"/>
                    </a:cubicBezTo>
                    <a:cubicBezTo>
                      <a:pt x="20839" y="53884"/>
                      <a:pt x="20780" y="53914"/>
                      <a:pt x="20735" y="53944"/>
                    </a:cubicBezTo>
                    <a:cubicBezTo>
                      <a:pt x="20571" y="54063"/>
                      <a:pt x="20408" y="54182"/>
                      <a:pt x="20244" y="54286"/>
                    </a:cubicBezTo>
                    <a:lnTo>
                      <a:pt x="20244" y="54301"/>
                    </a:lnTo>
                    <a:lnTo>
                      <a:pt x="20244" y="54286"/>
                    </a:lnTo>
                    <a:cubicBezTo>
                      <a:pt x="20125" y="54345"/>
                      <a:pt x="20021" y="54405"/>
                      <a:pt x="19902" y="54450"/>
                    </a:cubicBezTo>
                    <a:lnTo>
                      <a:pt x="19902" y="54450"/>
                    </a:lnTo>
                    <a:cubicBezTo>
                      <a:pt x="18875" y="54807"/>
                      <a:pt x="17803" y="54822"/>
                      <a:pt x="16731" y="54747"/>
                    </a:cubicBezTo>
                    <a:cubicBezTo>
                      <a:pt x="16419" y="54732"/>
                      <a:pt x="16106" y="54673"/>
                      <a:pt x="15793" y="54628"/>
                    </a:cubicBezTo>
                    <a:cubicBezTo>
                      <a:pt x="15645" y="54584"/>
                      <a:pt x="15496" y="54554"/>
                      <a:pt x="15347" y="54524"/>
                    </a:cubicBezTo>
                    <a:cubicBezTo>
                      <a:pt x="15124" y="54450"/>
                      <a:pt x="14915" y="54375"/>
                      <a:pt x="14692" y="54301"/>
                    </a:cubicBezTo>
                    <a:lnTo>
                      <a:pt x="14692" y="54301"/>
                    </a:lnTo>
                    <a:cubicBezTo>
                      <a:pt x="14543" y="54241"/>
                      <a:pt x="14409" y="54182"/>
                      <a:pt x="14260" y="54122"/>
                    </a:cubicBezTo>
                    <a:cubicBezTo>
                      <a:pt x="14260" y="54122"/>
                      <a:pt x="14260" y="54122"/>
                      <a:pt x="14260" y="54122"/>
                    </a:cubicBezTo>
                    <a:cubicBezTo>
                      <a:pt x="14037" y="54018"/>
                      <a:pt x="13814" y="53914"/>
                      <a:pt x="13590" y="53810"/>
                    </a:cubicBezTo>
                    <a:cubicBezTo>
                      <a:pt x="13516" y="53765"/>
                      <a:pt x="13442" y="53735"/>
                      <a:pt x="13367" y="53690"/>
                    </a:cubicBezTo>
                    <a:cubicBezTo>
                      <a:pt x="13278" y="53646"/>
                      <a:pt x="13189" y="53586"/>
                      <a:pt x="13099" y="53527"/>
                    </a:cubicBezTo>
                    <a:cubicBezTo>
                      <a:pt x="13055" y="53512"/>
                      <a:pt x="13025" y="53497"/>
                      <a:pt x="12980" y="53467"/>
                    </a:cubicBezTo>
                    <a:cubicBezTo>
                      <a:pt x="12891" y="53423"/>
                      <a:pt x="12802" y="53363"/>
                      <a:pt x="12712" y="53303"/>
                    </a:cubicBezTo>
                    <a:cubicBezTo>
                      <a:pt x="12593" y="53229"/>
                      <a:pt x="12489" y="53155"/>
                      <a:pt x="12385" y="53095"/>
                    </a:cubicBezTo>
                    <a:cubicBezTo>
                      <a:pt x="12310" y="53036"/>
                      <a:pt x="12236" y="52976"/>
                      <a:pt x="12161" y="52916"/>
                    </a:cubicBezTo>
                    <a:lnTo>
                      <a:pt x="12161" y="52916"/>
                    </a:lnTo>
                    <a:cubicBezTo>
                      <a:pt x="12087" y="52857"/>
                      <a:pt x="12027" y="52797"/>
                      <a:pt x="11953" y="52753"/>
                    </a:cubicBezTo>
                    <a:cubicBezTo>
                      <a:pt x="11849" y="52678"/>
                      <a:pt x="11760" y="52604"/>
                      <a:pt x="11655" y="52529"/>
                    </a:cubicBezTo>
                    <a:cubicBezTo>
                      <a:pt x="11626" y="52500"/>
                      <a:pt x="11581" y="52470"/>
                      <a:pt x="11551" y="52425"/>
                    </a:cubicBezTo>
                    <a:cubicBezTo>
                      <a:pt x="11343" y="52232"/>
                      <a:pt x="11149" y="52023"/>
                      <a:pt x="10941" y="51815"/>
                    </a:cubicBezTo>
                    <a:cubicBezTo>
                      <a:pt x="10926" y="51800"/>
                      <a:pt x="10911" y="51785"/>
                      <a:pt x="10896" y="51770"/>
                    </a:cubicBezTo>
                    <a:cubicBezTo>
                      <a:pt x="10822" y="51666"/>
                      <a:pt x="10747" y="51577"/>
                      <a:pt x="10688" y="51487"/>
                    </a:cubicBezTo>
                    <a:lnTo>
                      <a:pt x="10688" y="51487"/>
                    </a:lnTo>
                    <a:cubicBezTo>
                      <a:pt x="10628" y="51413"/>
                      <a:pt x="10569" y="51354"/>
                      <a:pt x="10509" y="51279"/>
                    </a:cubicBezTo>
                    <a:cubicBezTo>
                      <a:pt x="10420" y="51115"/>
                      <a:pt x="10316" y="50981"/>
                      <a:pt x="10122" y="50937"/>
                    </a:cubicBezTo>
                    <a:cubicBezTo>
                      <a:pt x="9959" y="50862"/>
                      <a:pt x="9795" y="50788"/>
                      <a:pt x="9646" y="50713"/>
                    </a:cubicBezTo>
                    <a:lnTo>
                      <a:pt x="9631" y="50728"/>
                    </a:lnTo>
                    <a:lnTo>
                      <a:pt x="9631" y="50713"/>
                    </a:lnTo>
                    <a:cubicBezTo>
                      <a:pt x="9527" y="50639"/>
                      <a:pt x="9408" y="50580"/>
                      <a:pt x="9304" y="50505"/>
                    </a:cubicBezTo>
                    <a:cubicBezTo>
                      <a:pt x="9244" y="50460"/>
                      <a:pt x="9184" y="50431"/>
                      <a:pt x="9140" y="50386"/>
                    </a:cubicBezTo>
                    <a:cubicBezTo>
                      <a:pt x="9065" y="50326"/>
                      <a:pt x="8991" y="50267"/>
                      <a:pt x="8931" y="50207"/>
                    </a:cubicBezTo>
                    <a:cubicBezTo>
                      <a:pt x="8812" y="50118"/>
                      <a:pt x="8708" y="50029"/>
                      <a:pt x="8589" y="49939"/>
                    </a:cubicBezTo>
                    <a:lnTo>
                      <a:pt x="8589" y="49954"/>
                    </a:lnTo>
                    <a:lnTo>
                      <a:pt x="8589" y="49939"/>
                    </a:lnTo>
                    <a:cubicBezTo>
                      <a:pt x="8455" y="49835"/>
                      <a:pt x="8321" y="49731"/>
                      <a:pt x="8202" y="49612"/>
                    </a:cubicBezTo>
                    <a:cubicBezTo>
                      <a:pt x="8172" y="49597"/>
                      <a:pt x="8157" y="49582"/>
                      <a:pt x="8143" y="49567"/>
                    </a:cubicBezTo>
                    <a:cubicBezTo>
                      <a:pt x="7919" y="49344"/>
                      <a:pt x="7711" y="49121"/>
                      <a:pt x="7488" y="48898"/>
                    </a:cubicBezTo>
                    <a:lnTo>
                      <a:pt x="7488" y="48898"/>
                    </a:lnTo>
                    <a:cubicBezTo>
                      <a:pt x="7428" y="48823"/>
                      <a:pt x="7369" y="48764"/>
                      <a:pt x="7309" y="48689"/>
                    </a:cubicBezTo>
                    <a:cubicBezTo>
                      <a:pt x="7279" y="48630"/>
                      <a:pt x="7249" y="48570"/>
                      <a:pt x="7205" y="48525"/>
                    </a:cubicBezTo>
                    <a:cubicBezTo>
                      <a:pt x="7056" y="48257"/>
                      <a:pt x="6907" y="48004"/>
                      <a:pt x="6773" y="47751"/>
                    </a:cubicBezTo>
                    <a:cubicBezTo>
                      <a:pt x="6714" y="47632"/>
                      <a:pt x="6654" y="47528"/>
                      <a:pt x="6609" y="47424"/>
                    </a:cubicBezTo>
                    <a:cubicBezTo>
                      <a:pt x="6535" y="47260"/>
                      <a:pt x="6461" y="47096"/>
                      <a:pt x="6386" y="46918"/>
                    </a:cubicBezTo>
                    <a:cubicBezTo>
                      <a:pt x="6356" y="46873"/>
                      <a:pt x="6341" y="46814"/>
                      <a:pt x="6327" y="46754"/>
                    </a:cubicBezTo>
                    <a:cubicBezTo>
                      <a:pt x="6282" y="46665"/>
                      <a:pt x="6252" y="46575"/>
                      <a:pt x="6222" y="46486"/>
                    </a:cubicBezTo>
                    <a:cubicBezTo>
                      <a:pt x="6208" y="46427"/>
                      <a:pt x="6178" y="46382"/>
                      <a:pt x="6163" y="46322"/>
                    </a:cubicBezTo>
                    <a:cubicBezTo>
                      <a:pt x="6133" y="46099"/>
                      <a:pt x="6118" y="45876"/>
                      <a:pt x="5999" y="45667"/>
                    </a:cubicBezTo>
                    <a:lnTo>
                      <a:pt x="5835" y="45548"/>
                    </a:lnTo>
                    <a:cubicBezTo>
                      <a:pt x="5746" y="45474"/>
                      <a:pt x="5642" y="45400"/>
                      <a:pt x="5553" y="45325"/>
                    </a:cubicBezTo>
                    <a:cubicBezTo>
                      <a:pt x="5478" y="45251"/>
                      <a:pt x="5419" y="45176"/>
                      <a:pt x="5344" y="45117"/>
                    </a:cubicBezTo>
                    <a:cubicBezTo>
                      <a:pt x="5255" y="44998"/>
                      <a:pt x="5151" y="44893"/>
                      <a:pt x="5061" y="44789"/>
                    </a:cubicBezTo>
                    <a:lnTo>
                      <a:pt x="4898" y="44566"/>
                    </a:lnTo>
                    <a:cubicBezTo>
                      <a:pt x="4823" y="44462"/>
                      <a:pt x="4764" y="44372"/>
                      <a:pt x="4689" y="44268"/>
                    </a:cubicBezTo>
                    <a:lnTo>
                      <a:pt x="4689" y="44283"/>
                    </a:lnTo>
                    <a:cubicBezTo>
                      <a:pt x="4630" y="44209"/>
                      <a:pt x="4570" y="44134"/>
                      <a:pt x="4526" y="44060"/>
                    </a:cubicBezTo>
                    <a:lnTo>
                      <a:pt x="4526" y="44060"/>
                    </a:lnTo>
                    <a:cubicBezTo>
                      <a:pt x="4466" y="43985"/>
                      <a:pt x="4406" y="43911"/>
                      <a:pt x="4347" y="43837"/>
                    </a:cubicBezTo>
                    <a:cubicBezTo>
                      <a:pt x="4273" y="43732"/>
                      <a:pt x="4198" y="43628"/>
                      <a:pt x="4124" y="43509"/>
                    </a:cubicBezTo>
                    <a:cubicBezTo>
                      <a:pt x="4064" y="43420"/>
                      <a:pt x="4019" y="43331"/>
                      <a:pt x="3960" y="43241"/>
                    </a:cubicBezTo>
                    <a:cubicBezTo>
                      <a:pt x="3945" y="43197"/>
                      <a:pt x="3930" y="43167"/>
                      <a:pt x="3900" y="43122"/>
                    </a:cubicBezTo>
                    <a:cubicBezTo>
                      <a:pt x="3856" y="43018"/>
                      <a:pt x="3796" y="42914"/>
                      <a:pt x="3737" y="42795"/>
                    </a:cubicBezTo>
                    <a:lnTo>
                      <a:pt x="3737" y="42795"/>
                    </a:lnTo>
                    <a:cubicBezTo>
                      <a:pt x="3632" y="42571"/>
                      <a:pt x="3528" y="42348"/>
                      <a:pt x="3424" y="42125"/>
                    </a:cubicBezTo>
                    <a:lnTo>
                      <a:pt x="3424" y="42125"/>
                    </a:lnTo>
                    <a:cubicBezTo>
                      <a:pt x="3379" y="42036"/>
                      <a:pt x="3335" y="41946"/>
                      <a:pt x="3305" y="41857"/>
                    </a:cubicBezTo>
                    <a:cubicBezTo>
                      <a:pt x="3245" y="41693"/>
                      <a:pt x="3186" y="41529"/>
                      <a:pt x="3141" y="41366"/>
                    </a:cubicBezTo>
                    <a:lnTo>
                      <a:pt x="2963" y="40934"/>
                    </a:lnTo>
                    <a:cubicBezTo>
                      <a:pt x="2903" y="40830"/>
                      <a:pt x="2829" y="40711"/>
                      <a:pt x="2754" y="40592"/>
                    </a:cubicBezTo>
                    <a:cubicBezTo>
                      <a:pt x="2546" y="40383"/>
                      <a:pt x="2352" y="40160"/>
                      <a:pt x="2144" y="39952"/>
                    </a:cubicBezTo>
                    <a:cubicBezTo>
                      <a:pt x="2114" y="39907"/>
                      <a:pt x="2070" y="39862"/>
                      <a:pt x="2040" y="39833"/>
                    </a:cubicBezTo>
                    <a:cubicBezTo>
                      <a:pt x="1980" y="39758"/>
                      <a:pt x="1921" y="39684"/>
                      <a:pt x="1876" y="39594"/>
                    </a:cubicBezTo>
                    <a:cubicBezTo>
                      <a:pt x="1802" y="39446"/>
                      <a:pt x="1727" y="39282"/>
                      <a:pt x="1653" y="39118"/>
                    </a:cubicBezTo>
                    <a:cubicBezTo>
                      <a:pt x="1608" y="38999"/>
                      <a:pt x="1578" y="38895"/>
                      <a:pt x="1534" y="38791"/>
                    </a:cubicBezTo>
                    <a:cubicBezTo>
                      <a:pt x="1519" y="38716"/>
                      <a:pt x="1504" y="38642"/>
                      <a:pt x="1489" y="38567"/>
                    </a:cubicBezTo>
                    <a:cubicBezTo>
                      <a:pt x="1444" y="38240"/>
                      <a:pt x="1385" y="37898"/>
                      <a:pt x="1355" y="37570"/>
                    </a:cubicBezTo>
                    <a:cubicBezTo>
                      <a:pt x="1325" y="37258"/>
                      <a:pt x="1191" y="37034"/>
                      <a:pt x="938" y="36856"/>
                    </a:cubicBezTo>
                    <a:lnTo>
                      <a:pt x="938" y="36856"/>
                    </a:lnTo>
                    <a:cubicBezTo>
                      <a:pt x="834" y="36707"/>
                      <a:pt x="715" y="36558"/>
                      <a:pt x="611" y="36409"/>
                    </a:cubicBezTo>
                    <a:cubicBezTo>
                      <a:pt x="551" y="36305"/>
                      <a:pt x="492" y="36201"/>
                      <a:pt x="447" y="36082"/>
                    </a:cubicBezTo>
                    <a:cubicBezTo>
                      <a:pt x="447" y="36067"/>
                      <a:pt x="447" y="36037"/>
                      <a:pt x="447" y="36007"/>
                    </a:cubicBezTo>
                    <a:cubicBezTo>
                      <a:pt x="120" y="35218"/>
                      <a:pt x="75" y="34370"/>
                      <a:pt x="15" y="33536"/>
                    </a:cubicBezTo>
                    <a:cubicBezTo>
                      <a:pt x="1" y="33119"/>
                      <a:pt x="90" y="32703"/>
                      <a:pt x="164" y="32286"/>
                    </a:cubicBezTo>
                    <a:lnTo>
                      <a:pt x="179" y="32286"/>
                    </a:lnTo>
                    <a:lnTo>
                      <a:pt x="164" y="32271"/>
                    </a:lnTo>
                    <a:cubicBezTo>
                      <a:pt x="209" y="32167"/>
                      <a:pt x="239" y="32063"/>
                      <a:pt x="268" y="31958"/>
                    </a:cubicBezTo>
                    <a:lnTo>
                      <a:pt x="611" y="31348"/>
                    </a:lnTo>
                    <a:cubicBezTo>
                      <a:pt x="626" y="31289"/>
                      <a:pt x="685" y="31229"/>
                      <a:pt x="670" y="31184"/>
                    </a:cubicBezTo>
                    <a:cubicBezTo>
                      <a:pt x="655" y="31110"/>
                      <a:pt x="596" y="31050"/>
                      <a:pt x="551" y="30976"/>
                    </a:cubicBezTo>
                    <a:lnTo>
                      <a:pt x="447" y="30753"/>
                    </a:lnTo>
                    <a:cubicBezTo>
                      <a:pt x="432" y="30693"/>
                      <a:pt x="432" y="30619"/>
                      <a:pt x="417" y="30559"/>
                    </a:cubicBezTo>
                    <a:cubicBezTo>
                      <a:pt x="313" y="30232"/>
                      <a:pt x="268" y="29889"/>
                      <a:pt x="283" y="29532"/>
                    </a:cubicBezTo>
                    <a:cubicBezTo>
                      <a:pt x="313" y="29175"/>
                      <a:pt x="313" y="28803"/>
                      <a:pt x="328" y="28431"/>
                    </a:cubicBezTo>
                    <a:cubicBezTo>
                      <a:pt x="358" y="28341"/>
                      <a:pt x="373" y="28252"/>
                      <a:pt x="388" y="28148"/>
                    </a:cubicBezTo>
                    <a:cubicBezTo>
                      <a:pt x="462" y="27925"/>
                      <a:pt x="536" y="27686"/>
                      <a:pt x="626" y="27463"/>
                    </a:cubicBezTo>
                    <a:lnTo>
                      <a:pt x="611" y="27463"/>
                    </a:lnTo>
                    <a:cubicBezTo>
                      <a:pt x="715" y="27240"/>
                      <a:pt x="834" y="27017"/>
                      <a:pt x="938" y="26793"/>
                    </a:cubicBezTo>
                    <a:cubicBezTo>
                      <a:pt x="983" y="26689"/>
                      <a:pt x="1042" y="26600"/>
                      <a:pt x="1102" y="26511"/>
                    </a:cubicBezTo>
                    <a:cubicBezTo>
                      <a:pt x="1236" y="26466"/>
                      <a:pt x="1236" y="26332"/>
                      <a:pt x="1251" y="26213"/>
                    </a:cubicBezTo>
                    <a:cubicBezTo>
                      <a:pt x="1266" y="26064"/>
                      <a:pt x="1266" y="25900"/>
                      <a:pt x="1281" y="25751"/>
                    </a:cubicBezTo>
                    <a:cubicBezTo>
                      <a:pt x="1385" y="24814"/>
                      <a:pt x="1489" y="23876"/>
                      <a:pt x="1608" y="22938"/>
                    </a:cubicBezTo>
                    <a:lnTo>
                      <a:pt x="1593" y="22938"/>
                    </a:lnTo>
                    <a:cubicBezTo>
                      <a:pt x="1653" y="22700"/>
                      <a:pt x="1712" y="22462"/>
                      <a:pt x="1772" y="22224"/>
                    </a:cubicBezTo>
                    <a:lnTo>
                      <a:pt x="1772" y="22239"/>
                    </a:lnTo>
                    <a:cubicBezTo>
                      <a:pt x="1802" y="22105"/>
                      <a:pt x="1846" y="21971"/>
                      <a:pt x="1876" y="21837"/>
                    </a:cubicBezTo>
                    <a:lnTo>
                      <a:pt x="1876" y="21852"/>
                    </a:lnTo>
                    <a:lnTo>
                      <a:pt x="2040" y="21346"/>
                    </a:lnTo>
                    <a:cubicBezTo>
                      <a:pt x="2084" y="21197"/>
                      <a:pt x="2144" y="21048"/>
                      <a:pt x="2204" y="20899"/>
                    </a:cubicBezTo>
                    <a:cubicBezTo>
                      <a:pt x="2233" y="20810"/>
                      <a:pt x="2278" y="20720"/>
                      <a:pt x="2308" y="2063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79" name="Google Shape;1679;p97"/>
              <p:cNvSpPr/>
              <p:nvPr/>
            </p:nvSpPr>
            <p:spPr>
              <a:xfrm>
                <a:off x="7291066" y="3415047"/>
                <a:ext cx="7678" cy="18428"/>
              </a:xfrm>
              <a:custGeom>
                <a:avLst/>
                <a:gdLst/>
                <a:ahLst/>
                <a:cxnLst/>
                <a:rect l="l" t="t" r="r" b="b"/>
                <a:pathLst>
                  <a:path w="180" h="432" extrusionOk="0">
                    <a:moveTo>
                      <a:pt x="1" y="0"/>
                    </a:moveTo>
                    <a:lnTo>
                      <a:pt x="179" y="43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0" name="Google Shape;1680;p97"/>
              <p:cNvSpPr/>
              <p:nvPr/>
            </p:nvSpPr>
            <p:spPr>
              <a:xfrm>
                <a:off x="7706970" y="3942670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0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1" name="Google Shape;1681;p97"/>
              <p:cNvSpPr/>
              <p:nvPr/>
            </p:nvSpPr>
            <p:spPr>
              <a:xfrm>
                <a:off x="7333595" y="3513457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" y="0"/>
                    </a:moveTo>
                    <a:cubicBezTo>
                      <a:pt x="60" y="90"/>
                      <a:pt x="105" y="179"/>
                      <a:pt x="165" y="268"/>
                    </a:cubicBezTo>
                    <a:cubicBezTo>
                      <a:pt x="105" y="179"/>
                      <a:pt x="60" y="90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2" name="Google Shape;1682;p97"/>
              <p:cNvSpPr/>
              <p:nvPr/>
            </p:nvSpPr>
            <p:spPr>
              <a:xfrm>
                <a:off x="7723478" y="3952182"/>
                <a:ext cx="11475" cy="7038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65" extrusionOk="0">
                    <a:moveTo>
                      <a:pt x="0" y="1"/>
                    </a:moveTo>
                    <a:cubicBezTo>
                      <a:pt x="90" y="60"/>
                      <a:pt x="179" y="120"/>
                      <a:pt x="268" y="164"/>
                    </a:cubicBezTo>
                    <a:cubicBezTo>
                      <a:pt x="179" y="120"/>
                      <a:pt x="90" y="60"/>
                      <a:pt x="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3" name="Google Shape;1683;p97"/>
              <p:cNvSpPr/>
              <p:nvPr/>
            </p:nvSpPr>
            <p:spPr>
              <a:xfrm>
                <a:off x="7430127" y="3651878"/>
                <a:ext cx="447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9" extrusionOk="0">
                    <a:moveTo>
                      <a:pt x="0" y="0"/>
                    </a:moveTo>
                    <a:cubicBezTo>
                      <a:pt x="30" y="89"/>
                      <a:pt x="60" y="179"/>
                      <a:pt x="105" y="268"/>
                    </a:cubicBezTo>
                    <a:cubicBezTo>
                      <a:pt x="60" y="179"/>
                      <a:pt x="30" y="8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4" name="Google Shape;1684;p97"/>
              <p:cNvSpPr/>
              <p:nvPr/>
            </p:nvSpPr>
            <p:spPr>
              <a:xfrm>
                <a:off x="7652966" y="1778773"/>
                <a:ext cx="11475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24" extrusionOk="0">
                    <a:moveTo>
                      <a:pt x="269" y="1"/>
                    </a:moveTo>
                    <a:cubicBezTo>
                      <a:pt x="180" y="75"/>
                      <a:pt x="90" y="149"/>
                      <a:pt x="1" y="224"/>
                    </a:cubicBezTo>
                    <a:cubicBezTo>
                      <a:pt x="90" y="149"/>
                      <a:pt x="180" y="75"/>
                      <a:pt x="2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5" name="Google Shape;1685;p97"/>
              <p:cNvSpPr/>
              <p:nvPr/>
            </p:nvSpPr>
            <p:spPr>
              <a:xfrm>
                <a:off x="7286630" y="2485469"/>
                <a:ext cx="7038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69" extrusionOk="0">
                    <a:moveTo>
                      <a:pt x="164" y="1"/>
                    </a:moveTo>
                    <a:lnTo>
                      <a:pt x="0" y="268"/>
                    </a:ln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6" name="Google Shape;1686;p97"/>
              <p:cNvSpPr/>
              <p:nvPr/>
            </p:nvSpPr>
            <p:spPr>
              <a:xfrm>
                <a:off x="7258690" y="2548985"/>
                <a:ext cx="4479" cy="11432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68" extrusionOk="0">
                    <a:moveTo>
                      <a:pt x="105" y="0"/>
                    </a:moveTo>
                    <a:cubicBezTo>
                      <a:pt x="75" y="89"/>
                      <a:pt x="30" y="179"/>
                      <a:pt x="1" y="268"/>
                    </a:cubicBezTo>
                    <a:cubicBezTo>
                      <a:pt x="30" y="179"/>
                      <a:pt x="75" y="89"/>
                      <a:pt x="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7" name="Google Shape;1687;p97"/>
              <p:cNvSpPr/>
              <p:nvPr/>
            </p:nvSpPr>
            <p:spPr>
              <a:xfrm>
                <a:off x="7411060" y="208419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20" y="0"/>
                    </a:moveTo>
                    <a:cubicBezTo>
                      <a:pt x="75" y="90"/>
                      <a:pt x="46" y="179"/>
                      <a:pt x="1" y="283"/>
                    </a:cubicBezTo>
                    <a:cubicBezTo>
                      <a:pt x="46" y="179"/>
                      <a:pt x="75" y="9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8" name="Google Shape;1688;p97"/>
              <p:cNvSpPr/>
              <p:nvPr/>
            </p:nvSpPr>
            <p:spPr>
              <a:xfrm>
                <a:off x="7387598" y="219655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1"/>
                    </a:moveTo>
                    <a:cubicBezTo>
                      <a:pt x="75" y="90"/>
                      <a:pt x="45" y="180"/>
                      <a:pt x="0" y="269"/>
                    </a:cubicBezTo>
                    <a:cubicBezTo>
                      <a:pt x="45" y="180"/>
                      <a:pt x="75" y="90"/>
                      <a:pt x="1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89" name="Google Shape;1689;p97"/>
              <p:cNvSpPr/>
              <p:nvPr/>
            </p:nvSpPr>
            <p:spPr>
              <a:xfrm>
                <a:off x="7329159" y="2417517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64" y="1"/>
                    </a:moveTo>
                    <a:cubicBezTo>
                      <a:pt x="105" y="75"/>
                      <a:pt x="45" y="150"/>
                      <a:pt x="1" y="224"/>
                    </a:cubicBezTo>
                    <a:cubicBezTo>
                      <a:pt x="45" y="150"/>
                      <a:pt x="105" y="75"/>
                      <a:pt x="1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0" name="Google Shape;1690;p97"/>
              <p:cNvSpPr/>
              <p:nvPr/>
            </p:nvSpPr>
            <p:spPr>
              <a:xfrm>
                <a:off x="7885360" y="3588362"/>
                <a:ext cx="23547" cy="2606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611" extrusionOk="0">
                    <a:moveTo>
                      <a:pt x="492" y="611"/>
                    </a:moveTo>
                    <a:cubicBezTo>
                      <a:pt x="343" y="492"/>
                      <a:pt x="209" y="358"/>
                      <a:pt x="75" y="224"/>
                    </a:cubicBezTo>
                    <a:cubicBezTo>
                      <a:pt x="31" y="164"/>
                      <a:pt x="31" y="75"/>
                      <a:pt x="1" y="1"/>
                    </a:cubicBezTo>
                    <a:cubicBezTo>
                      <a:pt x="75" y="75"/>
                      <a:pt x="165" y="150"/>
                      <a:pt x="239" y="224"/>
                    </a:cubicBezTo>
                    <a:cubicBezTo>
                      <a:pt x="343" y="328"/>
                      <a:pt x="447" y="447"/>
                      <a:pt x="552" y="551"/>
                    </a:cubicBezTo>
                    <a:cubicBezTo>
                      <a:pt x="537" y="566"/>
                      <a:pt x="507" y="596"/>
                      <a:pt x="492" y="61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1" name="Google Shape;1691;p97"/>
              <p:cNvSpPr/>
              <p:nvPr/>
            </p:nvSpPr>
            <p:spPr>
              <a:xfrm>
                <a:off x="7494880" y="3748368"/>
                <a:ext cx="28623" cy="28623"/>
              </a:xfrm>
              <a:custGeom>
                <a:avLst/>
                <a:gdLst/>
                <a:ahLst/>
                <a:cxnLst/>
                <a:rect l="l" t="t" r="r" b="b"/>
                <a:pathLst>
                  <a:path w="671" h="671" extrusionOk="0">
                    <a:moveTo>
                      <a:pt x="1" y="1"/>
                    </a:moveTo>
                    <a:cubicBezTo>
                      <a:pt x="224" y="224"/>
                      <a:pt x="447" y="447"/>
                      <a:pt x="670" y="670"/>
                    </a:cubicBezTo>
                    <a:cubicBezTo>
                      <a:pt x="447" y="447"/>
                      <a:pt x="224" y="224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2" name="Google Shape;1692;p97"/>
              <p:cNvSpPr/>
              <p:nvPr/>
            </p:nvSpPr>
            <p:spPr>
              <a:xfrm>
                <a:off x="7868212" y="3990275"/>
                <a:ext cx="21670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508" h="46" extrusionOk="0">
                    <a:moveTo>
                      <a:pt x="1" y="1"/>
                    </a:moveTo>
                    <a:cubicBezTo>
                      <a:pt x="165" y="16"/>
                      <a:pt x="343" y="31"/>
                      <a:pt x="507" y="45"/>
                    </a:cubicBezTo>
                    <a:cubicBezTo>
                      <a:pt x="343" y="31"/>
                      <a:pt x="165" y="16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3" name="Google Shape;1693;p97"/>
              <p:cNvSpPr/>
              <p:nvPr/>
            </p:nvSpPr>
            <p:spPr>
              <a:xfrm>
                <a:off x="8087297" y="3898221"/>
                <a:ext cx="6996" cy="13992"/>
              </a:xfrm>
              <a:custGeom>
                <a:avLst/>
                <a:gdLst/>
                <a:ahLst/>
                <a:cxnLst/>
                <a:rect l="l" t="t" r="r" b="b"/>
                <a:pathLst>
                  <a:path w="164" h="328" extrusionOk="0">
                    <a:moveTo>
                      <a:pt x="0" y="328"/>
                    </a:moveTo>
                    <a:cubicBezTo>
                      <a:pt x="45" y="224"/>
                      <a:pt x="104" y="120"/>
                      <a:pt x="164" y="1"/>
                    </a:cubicBezTo>
                    <a:cubicBezTo>
                      <a:pt x="104" y="120"/>
                      <a:pt x="45" y="224"/>
                      <a:pt x="0" y="32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4" name="Google Shape;1694;p97"/>
              <p:cNvSpPr/>
              <p:nvPr/>
            </p:nvSpPr>
            <p:spPr>
              <a:xfrm>
                <a:off x="8084738" y="2635323"/>
                <a:ext cx="7038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84" extrusionOk="0">
                    <a:moveTo>
                      <a:pt x="1" y="283"/>
                    </a:moveTo>
                    <a:cubicBezTo>
                      <a:pt x="60" y="194"/>
                      <a:pt x="105" y="105"/>
                      <a:pt x="164" y="0"/>
                    </a:cubicBezTo>
                    <a:cubicBezTo>
                      <a:pt x="105" y="105"/>
                      <a:pt x="60" y="194"/>
                      <a:pt x="1" y="28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5" name="Google Shape;1695;p97"/>
              <p:cNvSpPr/>
              <p:nvPr/>
            </p:nvSpPr>
            <p:spPr>
              <a:xfrm>
                <a:off x="8072666" y="2654348"/>
                <a:ext cx="7038" cy="9598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25" extrusionOk="0">
                    <a:moveTo>
                      <a:pt x="1" y="224"/>
                    </a:moveTo>
                    <a:cubicBezTo>
                      <a:pt x="60" y="150"/>
                      <a:pt x="120" y="75"/>
                      <a:pt x="165" y="1"/>
                    </a:cubicBezTo>
                    <a:cubicBezTo>
                      <a:pt x="120" y="75"/>
                      <a:pt x="60" y="150"/>
                      <a:pt x="1" y="22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6" name="Google Shape;1696;p97"/>
              <p:cNvSpPr/>
              <p:nvPr/>
            </p:nvSpPr>
            <p:spPr>
              <a:xfrm>
                <a:off x="8072666" y="3921725"/>
                <a:ext cx="767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09" extrusionOk="0">
                    <a:moveTo>
                      <a:pt x="1" y="209"/>
                    </a:moveTo>
                    <a:cubicBezTo>
                      <a:pt x="60" y="149"/>
                      <a:pt x="120" y="75"/>
                      <a:pt x="179" y="0"/>
                    </a:cubicBezTo>
                    <a:cubicBezTo>
                      <a:pt x="120" y="75"/>
                      <a:pt x="60" y="149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7" name="Google Shape;1697;p97"/>
              <p:cNvSpPr/>
              <p:nvPr/>
            </p:nvSpPr>
            <p:spPr>
              <a:xfrm>
                <a:off x="8094251" y="3358527"/>
                <a:ext cx="7038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65" h="209" extrusionOk="0">
                    <a:moveTo>
                      <a:pt x="1" y="209"/>
                    </a:moveTo>
                    <a:cubicBezTo>
                      <a:pt x="60" y="134"/>
                      <a:pt x="105" y="75"/>
                      <a:pt x="165" y="0"/>
                    </a:cubicBezTo>
                    <a:cubicBezTo>
                      <a:pt x="105" y="75"/>
                      <a:pt x="60" y="134"/>
                      <a:pt x="1" y="20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8" name="Google Shape;1698;p97"/>
              <p:cNvSpPr/>
              <p:nvPr/>
            </p:nvSpPr>
            <p:spPr>
              <a:xfrm>
                <a:off x="7258050" y="2769308"/>
                <a:ext cx="798804" cy="1149918"/>
              </a:xfrm>
              <a:custGeom>
                <a:avLst/>
                <a:gdLst/>
                <a:ahLst/>
                <a:cxnLst/>
                <a:rect l="l" t="t" r="r" b="b"/>
                <a:pathLst>
                  <a:path w="18726" h="26957" extrusionOk="0">
                    <a:moveTo>
                      <a:pt x="17371" y="22402"/>
                    </a:moveTo>
                    <a:cubicBezTo>
                      <a:pt x="17461" y="22834"/>
                      <a:pt x="17282" y="23087"/>
                      <a:pt x="16850" y="23116"/>
                    </a:cubicBezTo>
                    <a:cubicBezTo>
                      <a:pt x="16612" y="23131"/>
                      <a:pt x="16374" y="23146"/>
                      <a:pt x="16166" y="22968"/>
                    </a:cubicBezTo>
                    <a:cubicBezTo>
                      <a:pt x="16136" y="22953"/>
                      <a:pt x="16076" y="22938"/>
                      <a:pt x="16046" y="22938"/>
                    </a:cubicBezTo>
                    <a:cubicBezTo>
                      <a:pt x="15496" y="22982"/>
                      <a:pt x="14960" y="22908"/>
                      <a:pt x="14439" y="22774"/>
                    </a:cubicBezTo>
                    <a:lnTo>
                      <a:pt x="14439" y="22774"/>
                    </a:lnTo>
                    <a:cubicBezTo>
                      <a:pt x="14216" y="22700"/>
                      <a:pt x="13992" y="22625"/>
                      <a:pt x="13784" y="22551"/>
                    </a:cubicBezTo>
                    <a:lnTo>
                      <a:pt x="13769" y="22551"/>
                    </a:lnTo>
                    <a:lnTo>
                      <a:pt x="12400" y="21940"/>
                    </a:lnTo>
                    <a:lnTo>
                      <a:pt x="12400" y="21940"/>
                    </a:lnTo>
                    <a:lnTo>
                      <a:pt x="11417" y="21449"/>
                    </a:lnTo>
                    <a:lnTo>
                      <a:pt x="11402" y="21464"/>
                    </a:lnTo>
                    <a:lnTo>
                      <a:pt x="11417" y="21449"/>
                    </a:lnTo>
                    <a:cubicBezTo>
                      <a:pt x="11298" y="21360"/>
                      <a:pt x="11179" y="21300"/>
                      <a:pt x="11090" y="21196"/>
                    </a:cubicBezTo>
                    <a:cubicBezTo>
                      <a:pt x="11001" y="21077"/>
                      <a:pt x="10896" y="21077"/>
                      <a:pt x="10762" y="21077"/>
                    </a:cubicBezTo>
                    <a:cubicBezTo>
                      <a:pt x="10494" y="21092"/>
                      <a:pt x="10241" y="21092"/>
                      <a:pt x="9973" y="21092"/>
                    </a:cubicBezTo>
                    <a:cubicBezTo>
                      <a:pt x="9914" y="21092"/>
                      <a:pt x="9854" y="21107"/>
                      <a:pt x="9795" y="21122"/>
                    </a:cubicBezTo>
                    <a:cubicBezTo>
                      <a:pt x="9795" y="21122"/>
                      <a:pt x="9795" y="21122"/>
                      <a:pt x="9795" y="21122"/>
                    </a:cubicBezTo>
                    <a:cubicBezTo>
                      <a:pt x="9676" y="21181"/>
                      <a:pt x="9572" y="21256"/>
                      <a:pt x="9467" y="21330"/>
                    </a:cubicBezTo>
                    <a:lnTo>
                      <a:pt x="9467" y="21345"/>
                    </a:lnTo>
                    <a:lnTo>
                      <a:pt x="9452" y="21330"/>
                    </a:lnTo>
                    <a:cubicBezTo>
                      <a:pt x="9378" y="21405"/>
                      <a:pt x="9304" y="21479"/>
                      <a:pt x="9229" y="21568"/>
                    </a:cubicBezTo>
                    <a:cubicBezTo>
                      <a:pt x="9214" y="21583"/>
                      <a:pt x="9199" y="21598"/>
                      <a:pt x="9199" y="21613"/>
                    </a:cubicBezTo>
                    <a:cubicBezTo>
                      <a:pt x="8946" y="21881"/>
                      <a:pt x="8902" y="22208"/>
                      <a:pt x="8976" y="22566"/>
                    </a:cubicBezTo>
                    <a:lnTo>
                      <a:pt x="8961" y="22566"/>
                    </a:lnTo>
                    <a:cubicBezTo>
                      <a:pt x="9021" y="23235"/>
                      <a:pt x="9244" y="23831"/>
                      <a:pt x="9676" y="24337"/>
                    </a:cubicBezTo>
                    <a:lnTo>
                      <a:pt x="9676" y="24337"/>
                    </a:lnTo>
                    <a:cubicBezTo>
                      <a:pt x="9750" y="24426"/>
                      <a:pt x="9825" y="24516"/>
                      <a:pt x="9899" y="24605"/>
                    </a:cubicBezTo>
                    <a:lnTo>
                      <a:pt x="9914" y="24605"/>
                    </a:lnTo>
                    <a:lnTo>
                      <a:pt x="9899" y="24605"/>
                    </a:lnTo>
                    <a:cubicBezTo>
                      <a:pt x="9973" y="24694"/>
                      <a:pt x="10048" y="24769"/>
                      <a:pt x="10122" y="24843"/>
                    </a:cubicBezTo>
                    <a:cubicBezTo>
                      <a:pt x="10137" y="24858"/>
                      <a:pt x="10152" y="24873"/>
                      <a:pt x="10167" y="24873"/>
                    </a:cubicBezTo>
                    <a:cubicBezTo>
                      <a:pt x="10241" y="24932"/>
                      <a:pt x="10331" y="24992"/>
                      <a:pt x="10405" y="25051"/>
                    </a:cubicBezTo>
                    <a:cubicBezTo>
                      <a:pt x="10509" y="25126"/>
                      <a:pt x="10614" y="25200"/>
                      <a:pt x="10733" y="25290"/>
                    </a:cubicBezTo>
                    <a:cubicBezTo>
                      <a:pt x="10777" y="25319"/>
                      <a:pt x="10837" y="25349"/>
                      <a:pt x="10881" y="25379"/>
                    </a:cubicBezTo>
                    <a:cubicBezTo>
                      <a:pt x="10986" y="25438"/>
                      <a:pt x="11075" y="25483"/>
                      <a:pt x="11164" y="25543"/>
                    </a:cubicBezTo>
                    <a:cubicBezTo>
                      <a:pt x="11254" y="25602"/>
                      <a:pt x="11358" y="25662"/>
                      <a:pt x="11447" y="25706"/>
                    </a:cubicBezTo>
                    <a:lnTo>
                      <a:pt x="11447" y="25691"/>
                    </a:lnTo>
                    <a:lnTo>
                      <a:pt x="11447" y="25706"/>
                    </a:lnTo>
                    <a:cubicBezTo>
                      <a:pt x="11581" y="25781"/>
                      <a:pt x="11700" y="25855"/>
                      <a:pt x="11834" y="25930"/>
                    </a:cubicBezTo>
                    <a:lnTo>
                      <a:pt x="11834" y="25930"/>
                    </a:lnTo>
                    <a:lnTo>
                      <a:pt x="12325" y="26153"/>
                    </a:lnTo>
                    <a:cubicBezTo>
                      <a:pt x="12415" y="26183"/>
                      <a:pt x="12519" y="26212"/>
                      <a:pt x="12608" y="26257"/>
                    </a:cubicBezTo>
                    <a:cubicBezTo>
                      <a:pt x="12727" y="26287"/>
                      <a:pt x="12861" y="26332"/>
                      <a:pt x="12995" y="26376"/>
                    </a:cubicBezTo>
                    <a:cubicBezTo>
                      <a:pt x="13144" y="26406"/>
                      <a:pt x="13308" y="26436"/>
                      <a:pt x="13471" y="26480"/>
                    </a:cubicBezTo>
                    <a:cubicBezTo>
                      <a:pt x="13590" y="26495"/>
                      <a:pt x="13695" y="26510"/>
                      <a:pt x="13814" y="26525"/>
                    </a:cubicBezTo>
                    <a:lnTo>
                      <a:pt x="13814" y="26525"/>
                    </a:lnTo>
                    <a:cubicBezTo>
                      <a:pt x="14037" y="26540"/>
                      <a:pt x="14260" y="26570"/>
                      <a:pt x="14469" y="26585"/>
                    </a:cubicBezTo>
                    <a:lnTo>
                      <a:pt x="14484" y="26585"/>
                    </a:lnTo>
                    <a:cubicBezTo>
                      <a:pt x="14915" y="26644"/>
                      <a:pt x="15347" y="26644"/>
                      <a:pt x="15779" y="26585"/>
                    </a:cubicBezTo>
                    <a:cubicBezTo>
                      <a:pt x="15913" y="26585"/>
                      <a:pt x="16032" y="26585"/>
                      <a:pt x="16166" y="26585"/>
                    </a:cubicBezTo>
                    <a:cubicBezTo>
                      <a:pt x="16106" y="26629"/>
                      <a:pt x="16061" y="26704"/>
                      <a:pt x="15987" y="26719"/>
                    </a:cubicBezTo>
                    <a:cubicBezTo>
                      <a:pt x="15883" y="26763"/>
                      <a:pt x="15779" y="26793"/>
                      <a:pt x="15674" y="26808"/>
                    </a:cubicBezTo>
                    <a:cubicBezTo>
                      <a:pt x="14558" y="26957"/>
                      <a:pt x="13486" y="26853"/>
                      <a:pt x="12429" y="26480"/>
                    </a:cubicBezTo>
                    <a:cubicBezTo>
                      <a:pt x="11685" y="26227"/>
                      <a:pt x="11045" y="25811"/>
                      <a:pt x="10405" y="25379"/>
                    </a:cubicBezTo>
                    <a:cubicBezTo>
                      <a:pt x="9512" y="24754"/>
                      <a:pt x="8946" y="23920"/>
                      <a:pt x="8753" y="22819"/>
                    </a:cubicBezTo>
                    <a:cubicBezTo>
                      <a:pt x="8693" y="22461"/>
                      <a:pt x="8708" y="22104"/>
                      <a:pt x="8827" y="21747"/>
                    </a:cubicBezTo>
                    <a:lnTo>
                      <a:pt x="8827" y="21747"/>
                    </a:lnTo>
                    <a:cubicBezTo>
                      <a:pt x="8991" y="21568"/>
                      <a:pt x="9155" y="21375"/>
                      <a:pt x="9319" y="21196"/>
                    </a:cubicBezTo>
                    <a:lnTo>
                      <a:pt x="9319" y="21196"/>
                    </a:lnTo>
                    <a:cubicBezTo>
                      <a:pt x="9378" y="21152"/>
                      <a:pt x="9452" y="21122"/>
                      <a:pt x="9572" y="21062"/>
                    </a:cubicBezTo>
                    <a:cubicBezTo>
                      <a:pt x="9408" y="21018"/>
                      <a:pt x="9319" y="21003"/>
                      <a:pt x="9229" y="20988"/>
                    </a:cubicBezTo>
                    <a:cubicBezTo>
                      <a:pt x="8961" y="20913"/>
                      <a:pt x="8693" y="20824"/>
                      <a:pt x="8425" y="20750"/>
                    </a:cubicBezTo>
                    <a:cubicBezTo>
                      <a:pt x="8351" y="20705"/>
                      <a:pt x="8277" y="20675"/>
                      <a:pt x="8217" y="20631"/>
                    </a:cubicBezTo>
                    <a:cubicBezTo>
                      <a:pt x="8128" y="20571"/>
                      <a:pt x="8038" y="20512"/>
                      <a:pt x="7949" y="20452"/>
                    </a:cubicBezTo>
                    <a:lnTo>
                      <a:pt x="7934" y="20467"/>
                    </a:lnTo>
                    <a:lnTo>
                      <a:pt x="7949" y="20452"/>
                    </a:lnTo>
                    <a:cubicBezTo>
                      <a:pt x="7726" y="20258"/>
                      <a:pt x="7503" y="20050"/>
                      <a:pt x="7279" y="19857"/>
                    </a:cubicBezTo>
                    <a:lnTo>
                      <a:pt x="7279" y="19857"/>
                    </a:lnTo>
                    <a:lnTo>
                      <a:pt x="7294" y="19857"/>
                    </a:lnTo>
                    <a:cubicBezTo>
                      <a:pt x="7205" y="19752"/>
                      <a:pt x="7130" y="19633"/>
                      <a:pt x="7056" y="19529"/>
                    </a:cubicBezTo>
                    <a:cubicBezTo>
                      <a:pt x="7011" y="19455"/>
                      <a:pt x="6982" y="19380"/>
                      <a:pt x="6952" y="19321"/>
                    </a:cubicBezTo>
                    <a:cubicBezTo>
                      <a:pt x="6907" y="19217"/>
                      <a:pt x="6877" y="19127"/>
                      <a:pt x="6833" y="19038"/>
                    </a:cubicBezTo>
                    <a:cubicBezTo>
                      <a:pt x="6818" y="18978"/>
                      <a:pt x="6803" y="18934"/>
                      <a:pt x="6788" y="18874"/>
                    </a:cubicBezTo>
                    <a:cubicBezTo>
                      <a:pt x="6758" y="18651"/>
                      <a:pt x="6729" y="18428"/>
                      <a:pt x="6684" y="18204"/>
                    </a:cubicBezTo>
                    <a:cubicBezTo>
                      <a:pt x="6684" y="18160"/>
                      <a:pt x="6609" y="18130"/>
                      <a:pt x="6565" y="18085"/>
                    </a:cubicBezTo>
                    <a:lnTo>
                      <a:pt x="6565" y="18100"/>
                    </a:lnTo>
                    <a:lnTo>
                      <a:pt x="6565" y="18085"/>
                    </a:lnTo>
                    <a:cubicBezTo>
                      <a:pt x="6401" y="18011"/>
                      <a:pt x="6237" y="17951"/>
                      <a:pt x="6074" y="17877"/>
                    </a:cubicBezTo>
                    <a:lnTo>
                      <a:pt x="6074" y="17877"/>
                    </a:lnTo>
                    <a:cubicBezTo>
                      <a:pt x="5999" y="17862"/>
                      <a:pt x="5940" y="17832"/>
                      <a:pt x="5865" y="17832"/>
                    </a:cubicBezTo>
                    <a:cubicBezTo>
                      <a:pt x="5419" y="17817"/>
                      <a:pt x="4987" y="17907"/>
                      <a:pt x="4555" y="18041"/>
                    </a:cubicBezTo>
                    <a:cubicBezTo>
                      <a:pt x="4421" y="18070"/>
                      <a:pt x="4287" y="18175"/>
                      <a:pt x="4153" y="18249"/>
                    </a:cubicBezTo>
                    <a:cubicBezTo>
                      <a:pt x="4049" y="18175"/>
                      <a:pt x="4049" y="18070"/>
                      <a:pt x="4153" y="17996"/>
                    </a:cubicBezTo>
                    <a:cubicBezTo>
                      <a:pt x="4287" y="17907"/>
                      <a:pt x="4421" y="17832"/>
                      <a:pt x="4555" y="17773"/>
                    </a:cubicBezTo>
                    <a:cubicBezTo>
                      <a:pt x="4719" y="17713"/>
                      <a:pt x="4883" y="17669"/>
                      <a:pt x="5047" y="17609"/>
                    </a:cubicBezTo>
                    <a:cubicBezTo>
                      <a:pt x="5151" y="17594"/>
                      <a:pt x="5255" y="17579"/>
                      <a:pt x="5344" y="17549"/>
                    </a:cubicBezTo>
                    <a:cubicBezTo>
                      <a:pt x="5478" y="17535"/>
                      <a:pt x="5627" y="17520"/>
                      <a:pt x="5761" y="17505"/>
                    </a:cubicBezTo>
                    <a:cubicBezTo>
                      <a:pt x="6014" y="17564"/>
                      <a:pt x="6282" y="17609"/>
                      <a:pt x="6535" y="17669"/>
                    </a:cubicBezTo>
                    <a:cubicBezTo>
                      <a:pt x="6595" y="17698"/>
                      <a:pt x="6639" y="17728"/>
                      <a:pt x="6714" y="17773"/>
                    </a:cubicBezTo>
                    <a:cubicBezTo>
                      <a:pt x="6758" y="17549"/>
                      <a:pt x="6803" y="17356"/>
                      <a:pt x="6833" y="17162"/>
                    </a:cubicBezTo>
                    <a:lnTo>
                      <a:pt x="6937" y="16835"/>
                    </a:lnTo>
                    <a:cubicBezTo>
                      <a:pt x="6996" y="16686"/>
                      <a:pt x="7056" y="16552"/>
                      <a:pt x="7116" y="16403"/>
                    </a:cubicBezTo>
                    <a:lnTo>
                      <a:pt x="7116" y="16403"/>
                    </a:lnTo>
                    <a:cubicBezTo>
                      <a:pt x="7235" y="16195"/>
                      <a:pt x="7339" y="15972"/>
                      <a:pt x="7458" y="15748"/>
                    </a:cubicBezTo>
                    <a:lnTo>
                      <a:pt x="7443" y="15733"/>
                    </a:lnTo>
                    <a:lnTo>
                      <a:pt x="7458" y="15748"/>
                    </a:lnTo>
                    <a:cubicBezTo>
                      <a:pt x="7547" y="15659"/>
                      <a:pt x="7622" y="15555"/>
                      <a:pt x="7711" y="15466"/>
                    </a:cubicBezTo>
                    <a:cubicBezTo>
                      <a:pt x="7726" y="15451"/>
                      <a:pt x="7756" y="15421"/>
                      <a:pt x="7771" y="15406"/>
                    </a:cubicBezTo>
                    <a:cubicBezTo>
                      <a:pt x="7800" y="15391"/>
                      <a:pt x="7830" y="15361"/>
                      <a:pt x="7845" y="15346"/>
                    </a:cubicBezTo>
                    <a:cubicBezTo>
                      <a:pt x="7443" y="15257"/>
                      <a:pt x="7026" y="15168"/>
                      <a:pt x="6624" y="15064"/>
                    </a:cubicBezTo>
                    <a:lnTo>
                      <a:pt x="6624" y="15064"/>
                    </a:lnTo>
                    <a:cubicBezTo>
                      <a:pt x="6401" y="14930"/>
                      <a:pt x="6178" y="14781"/>
                      <a:pt x="5955" y="14632"/>
                    </a:cubicBezTo>
                    <a:cubicBezTo>
                      <a:pt x="5940" y="14617"/>
                      <a:pt x="5925" y="14602"/>
                      <a:pt x="5910" y="14587"/>
                    </a:cubicBezTo>
                    <a:cubicBezTo>
                      <a:pt x="5776" y="14409"/>
                      <a:pt x="5642" y="14245"/>
                      <a:pt x="5523" y="14081"/>
                    </a:cubicBezTo>
                    <a:lnTo>
                      <a:pt x="5523" y="14081"/>
                    </a:lnTo>
                    <a:cubicBezTo>
                      <a:pt x="5419" y="13858"/>
                      <a:pt x="5300" y="13635"/>
                      <a:pt x="5195" y="13411"/>
                    </a:cubicBezTo>
                    <a:lnTo>
                      <a:pt x="5195" y="13411"/>
                    </a:lnTo>
                    <a:cubicBezTo>
                      <a:pt x="5106" y="13054"/>
                      <a:pt x="5002" y="12682"/>
                      <a:pt x="4913" y="12325"/>
                    </a:cubicBezTo>
                    <a:cubicBezTo>
                      <a:pt x="4779" y="12295"/>
                      <a:pt x="4645" y="12265"/>
                      <a:pt x="4496" y="12221"/>
                    </a:cubicBezTo>
                    <a:cubicBezTo>
                      <a:pt x="4421" y="12206"/>
                      <a:pt x="4332" y="12161"/>
                      <a:pt x="4258" y="12161"/>
                    </a:cubicBezTo>
                    <a:cubicBezTo>
                      <a:pt x="4020" y="12161"/>
                      <a:pt x="3766" y="12176"/>
                      <a:pt x="3528" y="12191"/>
                    </a:cubicBezTo>
                    <a:cubicBezTo>
                      <a:pt x="3394" y="12206"/>
                      <a:pt x="3305" y="12161"/>
                      <a:pt x="3305" y="12027"/>
                    </a:cubicBezTo>
                    <a:cubicBezTo>
                      <a:pt x="3290" y="11834"/>
                      <a:pt x="3246" y="11640"/>
                      <a:pt x="3260" y="11447"/>
                    </a:cubicBezTo>
                    <a:cubicBezTo>
                      <a:pt x="3320" y="10955"/>
                      <a:pt x="3171" y="10524"/>
                      <a:pt x="2873" y="10152"/>
                    </a:cubicBezTo>
                    <a:cubicBezTo>
                      <a:pt x="2784" y="10033"/>
                      <a:pt x="2650" y="9943"/>
                      <a:pt x="2546" y="9839"/>
                    </a:cubicBezTo>
                    <a:cubicBezTo>
                      <a:pt x="2531" y="9824"/>
                      <a:pt x="2516" y="9809"/>
                      <a:pt x="2501" y="9794"/>
                    </a:cubicBezTo>
                    <a:cubicBezTo>
                      <a:pt x="2427" y="9660"/>
                      <a:pt x="2338" y="9541"/>
                      <a:pt x="2278" y="9407"/>
                    </a:cubicBezTo>
                    <a:cubicBezTo>
                      <a:pt x="2099" y="9035"/>
                      <a:pt x="2099" y="9005"/>
                      <a:pt x="1683" y="9035"/>
                    </a:cubicBezTo>
                    <a:cubicBezTo>
                      <a:pt x="1281" y="9050"/>
                      <a:pt x="968" y="8916"/>
                      <a:pt x="700" y="8633"/>
                    </a:cubicBezTo>
                    <a:cubicBezTo>
                      <a:pt x="626" y="8559"/>
                      <a:pt x="566" y="8470"/>
                      <a:pt x="507" y="8380"/>
                    </a:cubicBezTo>
                    <a:cubicBezTo>
                      <a:pt x="179" y="7830"/>
                      <a:pt x="1" y="7249"/>
                      <a:pt x="75" y="6609"/>
                    </a:cubicBezTo>
                    <a:cubicBezTo>
                      <a:pt x="105" y="6594"/>
                      <a:pt x="135" y="6564"/>
                      <a:pt x="179" y="6549"/>
                    </a:cubicBezTo>
                    <a:cubicBezTo>
                      <a:pt x="194" y="6683"/>
                      <a:pt x="209" y="6803"/>
                      <a:pt x="224" y="6936"/>
                    </a:cubicBezTo>
                    <a:cubicBezTo>
                      <a:pt x="224" y="6951"/>
                      <a:pt x="224" y="6966"/>
                      <a:pt x="224" y="6996"/>
                    </a:cubicBezTo>
                    <a:cubicBezTo>
                      <a:pt x="269" y="7145"/>
                      <a:pt x="298" y="7294"/>
                      <a:pt x="328" y="7457"/>
                    </a:cubicBezTo>
                    <a:cubicBezTo>
                      <a:pt x="343" y="7502"/>
                      <a:pt x="358" y="7547"/>
                      <a:pt x="373" y="7606"/>
                    </a:cubicBezTo>
                    <a:cubicBezTo>
                      <a:pt x="417" y="7696"/>
                      <a:pt x="462" y="7800"/>
                      <a:pt x="492" y="7889"/>
                    </a:cubicBezTo>
                    <a:cubicBezTo>
                      <a:pt x="566" y="8023"/>
                      <a:pt x="641" y="8142"/>
                      <a:pt x="700" y="8261"/>
                    </a:cubicBezTo>
                    <a:cubicBezTo>
                      <a:pt x="923" y="8618"/>
                      <a:pt x="1236" y="8827"/>
                      <a:pt x="1683" y="8797"/>
                    </a:cubicBezTo>
                    <a:cubicBezTo>
                      <a:pt x="1772" y="8782"/>
                      <a:pt x="1861" y="8797"/>
                      <a:pt x="1951" y="8797"/>
                    </a:cubicBezTo>
                    <a:cubicBezTo>
                      <a:pt x="2129" y="8797"/>
                      <a:pt x="2263" y="8872"/>
                      <a:pt x="2352" y="9020"/>
                    </a:cubicBezTo>
                    <a:cubicBezTo>
                      <a:pt x="2442" y="9154"/>
                      <a:pt x="2591" y="9259"/>
                      <a:pt x="2695" y="9363"/>
                    </a:cubicBezTo>
                    <a:lnTo>
                      <a:pt x="2695" y="9363"/>
                    </a:lnTo>
                    <a:cubicBezTo>
                      <a:pt x="2814" y="9467"/>
                      <a:pt x="2918" y="9556"/>
                      <a:pt x="3022" y="9660"/>
                    </a:cubicBezTo>
                    <a:cubicBezTo>
                      <a:pt x="3067" y="9690"/>
                      <a:pt x="3097" y="9720"/>
                      <a:pt x="3141" y="9750"/>
                    </a:cubicBezTo>
                    <a:cubicBezTo>
                      <a:pt x="3260" y="9869"/>
                      <a:pt x="3394" y="9973"/>
                      <a:pt x="3528" y="10092"/>
                    </a:cubicBezTo>
                    <a:cubicBezTo>
                      <a:pt x="3558" y="10122"/>
                      <a:pt x="3588" y="10152"/>
                      <a:pt x="3618" y="10181"/>
                    </a:cubicBezTo>
                    <a:cubicBezTo>
                      <a:pt x="3722" y="10315"/>
                      <a:pt x="3871" y="10405"/>
                      <a:pt x="3796" y="10613"/>
                    </a:cubicBezTo>
                    <a:cubicBezTo>
                      <a:pt x="3781" y="10643"/>
                      <a:pt x="3826" y="10717"/>
                      <a:pt x="3856" y="10762"/>
                    </a:cubicBezTo>
                    <a:cubicBezTo>
                      <a:pt x="3960" y="10896"/>
                      <a:pt x="4079" y="11030"/>
                      <a:pt x="4183" y="11179"/>
                    </a:cubicBezTo>
                    <a:lnTo>
                      <a:pt x="4198" y="11179"/>
                    </a:lnTo>
                    <a:lnTo>
                      <a:pt x="4407" y="11357"/>
                    </a:lnTo>
                    <a:cubicBezTo>
                      <a:pt x="4421" y="11372"/>
                      <a:pt x="4436" y="11387"/>
                      <a:pt x="4451" y="11402"/>
                    </a:cubicBezTo>
                    <a:lnTo>
                      <a:pt x="4674" y="11566"/>
                    </a:lnTo>
                    <a:cubicBezTo>
                      <a:pt x="4749" y="11625"/>
                      <a:pt x="4823" y="11670"/>
                      <a:pt x="4898" y="11729"/>
                    </a:cubicBezTo>
                    <a:cubicBezTo>
                      <a:pt x="4942" y="11729"/>
                      <a:pt x="5002" y="11744"/>
                      <a:pt x="5002" y="11729"/>
                    </a:cubicBezTo>
                    <a:cubicBezTo>
                      <a:pt x="5032" y="11625"/>
                      <a:pt x="5047" y="11506"/>
                      <a:pt x="5076" y="11387"/>
                    </a:cubicBezTo>
                    <a:cubicBezTo>
                      <a:pt x="5091" y="11328"/>
                      <a:pt x="5106" y="11268"/>
                      <a:pt x="5121" y="11223"/>
                    </a:cubicBezTo>
                    <a:cubicBezTo>
                      <a:pt x="5166" y="11134"/>
                      <a:pt x="5210" y="11045"/>
                      <a:pt x="5240" y="10955"/>
                    </a:cubicBezTo>
                    <a:cubicBezTo>
                      <a:pt x="5285" y="10896"/>
                      <a:pt x="5315" y="10836"/>
                      <a:pt x="5344" y="10777"/>
                    </a:cubicBezTo>
                    <a:cubicBezTo>
                      <a:pt x="5404" y="10747"/>
                      <a:pt x="5463" y="10702"/>
                      <a:pt x="5538" y="10643"/>
                    </a:cubicBezTo>
                    <a:cubicBezTo>
                      <a:pt x="5091" y="10345"/>
                      <a:pt x="4749" y="9988"/>
                      <a:pt x="4436" y="9616"/>
                    </a:cubicBezTo>
                    <a:cubicBezTo>
                      <a:pt x="4317" y="9467"/>
                      <a:pt x="4213" y="9318"/>
                      <a:pt x="4094" y="9169"/>
                    </a:cubicBezTo>
                    <a:lnTo>
                      <a:pt x="4079" y="9184"/>
                    </a:lnTo>
                    <a:cubicBezTo>
                      <a:pt x="4079" y="9184"/>
                      <a:pt x="4094" y="9169"/>
                      <a:pt x="4094" y="9169"/>
                    </a:cubicBezTo>
                    <a:cubicBezTo>
                      <a:pt x="3960" y="8961"/>
                      <a:pt x="3811" y="8738"/>
                      <a:pt x="3662" y="8514"/>
                    </a:cubicBezTo>
                    <a:lnTo>
                      <a:pt x="3647" y="8529"/>
                    </a:lnTo>
                    <a:lnTo>
                      <a:pt x="3662" y="8514"/>
                    </a:lnTo>
                    <a:cubicBezTo>
                      <a:pt x="3603" y="8425"/>
                      <a:pt x="3543" y="8336"/>
                      <a:pt x="3484" y="8246"/>
                    </a:cubicBezTo>
                    <a:lnTo>
                      <a:pt x="3499" y="8246"/>
                    </a:lnTo>
                    <a:cubicBezTo>
                      <a:pt x="3409" y="8112"/>
                      <a:pt x="3335" y="7993"/>
                      <a:pt x="3260" y="7859"/>
                    </a:cubicBezTo>
                    <a:lnTo>
                      <a:pt x="3260" y="7859"/>
                    </a:lnTo>
                    <a:cubicBezTo>
                      <a:pt x="3156" y="7636"/>
                      <a:pt x="3052" y="7428"/>
                      <a:pt x="2933" y="7204"/>
                    </a:cubicBezTo>
                    <a:lnTo>
                      <a:pt x="2933" y="7204"/>
                    </a:lnTo>
                    <a:cubicBezTo>
                      <a:pt x="2903" y="7115"/>
                      <a:pt x="2859" y="7026"/>
                      <a:pt x="2814" y="6936"/>
                    </a:cubicBezTo>
                    <a:cubicBezTo>
                      <a:pt x="2799" y="6877"/>
                      <a:pt x="2784" y="6817"/>
                      <a:pt x="2769" y="6773"/>
                    </a:cubicBezTo>
                    <a:cubicBezTo>
                      <a:pt x="2739" y="6654"/>
                      <a:pt x="2695" y="6535"/>
                      <a:pt x="2665" y="6430"/>
                    </a:cubicBezTo>
                    <a:lnTo>
                      <a:pt x="2665" y="6430"/>
                    </a:lnTo>
                    <a:cubicBezTo>
                      <a:pt x="2665" y="6401"/>
                      <a:pt x="2665" y="6371"/>
                      <a:pt x="2665" y="6356"/>
                    </a:cubicBezTo>
                    <a:cubicBezTo>
                      <a:pt x="2457" y="5627"/>
                      <a:pt x="2382" y="4882"/>
                      <a:pt x="2308" y="4138"/>
                    </a:cubicBezTo>
                    <a:cubicBezTo>
                      <a:pt x="2293" y="4034"/>
                      <a:pt x="2338" y="4019"/>
                      <a:pt x="2427" y="4034"/>
                    </a:cubicBezTo>
                    <a:cubicBezTo>
                      <a:pt x="2442" y="4049"/>
                      <a:pt x="2442" y="4064"/>
                      <a:pt x="2457" y="4079"/>
                    </a:cubicBezTo>
                    <a:cubicBezTo>
                      <a:pt x="2486" y="4198"/>
                      <a:pt x="2516" y="4302"/>
                      <a:pt x="2531" y="4406"/>
                    </a:cubicBezTo>
                    <a:lnTo>
                      <a:pt x="2531" y="4406"/>
                    </a:lnTo>
                    <a:cubicBezTo>
                      <a:pt x="2561" y="4555"/>
                      <a:pt x="2576" y="4719"/>
                      <a:pt x="2605" y="4867"/>
                    </a:cubicBezTo>
                    <a:cubicBezTo>
                      <a:pt x="2680" y="5254"/>
                      <a:pt x="2769" y="5627"/>
                      <a:pt x="2859" y="6014"/>
                    </a:cubicBezTo>
                    <a:lnTo>
                      <a:pt x="2859" y="5999"/>
                    </a:lnTo>
                    <a:lnTo>
                      <a:pt x="3141" y="6847"/>
                    </a:lnTo>
                    <a:cubicBezTo>
                      <a:pt x="3216" y="7011"/>
                      <a:pt x="3260" y="7190"/>
                      <a:pt x="3350" y="7338"/>
                    </a:cubicBezTo>
                    <a:cubicBezTo>
                      <a:pt x="3662" y="7859"/>
                      <a:pt x="3975" y="8380"/>
                      <a:pt x="4302" y="8886"/>
                    </a:cubicBezTo>
                    <a:cubicBezTo>
                      <a:pt x="4302" y="8901"/>
                      <a:pt x="4332" y="8916"/>
                      <a:pt x="4347" y="8916"/>
                    </a:cubicBezTo>
                    <a:cubicBezTo>
                      <a:pt x="4392" y="8991"/>
                      <a:pt x="4451" y="9065"/>
                      <a:pt x="4511" y="9154"/>
                    </a:cubicBezTo>
                    <a:lnTo>
                      <a:pt x="4511" y="9139"/>
                    </a:lnTo>
                    <a:cubicBezTo>
                      <a:pt x="4570" y="9214"/>
                      <a:pt x="4615" y="9288"/>
                      <a:pt x="4674" y="9363"/>
                    </a:cubicBezTo>
                    <a:lnTo>
                      <a:pt x="4674" y="9363"/>
                    </a:lnTo>
                    <a:cubicBezTo>
                      <a:pt x="4749" y="9452"/>
                      <a:pt x="4823" y="9556"/>
                      <a:pt x="4898" y="9646"/>
                    </a:cubicBezTo>
                    <a:cubicBezTo>
                      <a:pt x="4987" y="9809"/>
                      <a:pt x="5121" y="9928"/>
                      <a:pt x="5285" y="10018"/>
                    </a:cubicBezTo>
                    <a:lnTo>
                      <a:pt x="5553" y="10241"/>
                    </a:lnTo>
                    <a:lnTo>
                      <a:pt x="5568" y="10241"/>
                    </a:lnTo>
                    <a:lnTo>
                      <a:pt x="5553" y="10241"/>
                    </a:lnTo>
                    <a:cubicBezTo>
                      <a:pt x="5672" y="10330"/>
                      <a:pt x="5776" y="10405"/>
                      <a:pt x="5895" y="10479"/>
                    </a:cubicBezTo>
                    <a:cubicBezTo>
                      <a:pt x="5999" y="10524"/>
                      <a:pt x="6089" y="10598"/>
                      <a:pt x="6193" y="10643"/>
                    </a:cubicBezTo>
                    <a:cubicBezTo>
                      <a:pt x="6669" y="10821"/>
                      <a:pt x="7130" y="11000"/>
                      <a:pt x="7651" y="11015"/>
                    </a:cubicBezTo>
                    <a:cubicBezTo>
                      <a:pt x="7964" y="11060"/>
                      <a:pt x="8291" y="11119"/>
                      <a:pt x="8604" y="11015"/>
                    </a:cubicBezTo>
                    <a:cubicBezTo>
                      <a:pt x="8961" y="10941"/>
                      <a:pt x="9319" y="10911"/>
                      <a:pt x="9616" y="10658"/>
                    </a:cubicBezTo>
                    <a:cubicBezTo>
                      <a:pt x="9646" y="10583"/>
                      <a:pt x="9661" y="10494"/>
                      <a:pt x="9691" y="10405"/>
                    </a:cubicBezTo>
                    <a:cubicBezTo>
                      <a:pt x="9765" y="10330"/>
                      <a:pt x="9839" y="10256"/>
                      <a:pt x="9914" y="10181"/>
                    </a:cubicBezTo>
                    <a:cubicBezTo>
                      <a:pt x="10063" y="10107"/>
                      <a:pt x="10212" y="10033"/>
                      <a:pt x="10360" y="9958"/>
                    </a:cubicBezTo>
                    <a:lnTo>
                      <a:pt x="10688" y="9913"/>
                    </a:lnTo>
                    <a:lnTo>
                      <a:pt x="10688" y="9913"/>
                    </a:lnTo>
                    <a:cubicBezTo>
                      <a:pt x="10807" y="9884"/>
                      <a:pt x="10911" y="9839"/>
                      <a:pt x="11030" y="9809"/>
                    </a:cubicBezTo>
                    <a:lnTo>
                      <a:pt x="11030" y="9809"/>
                    </a:lnTo>
                    <a:cubicBezTo>
                      <a:pt x="11149" y="9750"/>
                      <a:pt x="11283" y="9690"/>
                      <a:pt x="11417" y="9631"/>
                    </a:cubicBezTo>
                    <a:cubicBezTo>
                      <a:pt x="11670" y="9646"/>
                      <a:pt x="11894" y="9541"/>
                      <a:pt x="12117" y="9407"/>
                    </a:cubicBezTo>
                    <a:cubicBezTo>
                      <a:pt x="12236" y="9333"/>
                      <a:pt x="12355" y="9259"/>
                      <a:pt x="12519" y="9154"/>
                    </a:cubicBezTo>
                    <a:cubicBezTo>
                      <a:pt x="12295" y="9095"/>
                      <a:pt x="12132" y="9050"/>
                      <a:pt x="11953" y="9020"/>
                    </a:cubicBezTo>
                    <a:lnTo>
                      <a:pt x="11953" y="9020"/>
                    </a:lnTo>
                    <a:cubicBezTo>
                      <a:pt x="11864" y="8976"/>
                      <a:pt x="11775" y="8946"/>
                      <a:pt x="11685" y="8901"/>
                    </a:cubicBezTo>
                    <a:cubicBezTo>
                      <a:pt x="11685" y="8901"/>
                      <a:pt x="11685" y="8901"/>
                      <a:pt x="11685" y="8901"/>
                    </a:cubicBezTo>
                    <a:cubicBezTo>
                      <a:pt x="11343" y="8663"/>
                      <a:pt x="10986" y="8425"/>
                      <a:pt x="10643" y="8187"/>
                    </a:cubicBezTo>
                    <a:lnTo>
                      <a:pt x="9929" y="7472"/>
                    </a:lnTo>
                    <a:lnTo>
                      <a:pt x="9914" y="7487"/>
                    </a:lnTo>
                    <a:lnTo>
                      <a:pt x="9929" y="7472"/>
                    </a:lnTo>
                    <a:cubicBezTo>
                      <a:pt x="9869" y="7383"/>
                      <a:pt x="9810" y="7294"/>
                      <a:pt x="9750" y="7204"/>
                    </a:cubicBezTo>
                    <a:cubicBezTo>
                      <a:pt x="9691" y="7100"/>
                      <a:pt x="9646" y="6981"/>
                      <a:pt x="9586" y="6877"/>
                    </a:cubicBezTo>
                    <a:cubicBezTo>
                      <a:pt x="9512" y="6669"/>
                      <a:pt x="9438" y="6460"/>
                      <a:pt x="9348" y="6252"/>
                    </a:cubicBezTo>
                    <a:cubicBezTo>
                      <a:pt x="9244" y="6296"/>
                      <a:pt x="9155" y="6341"/>
                      <a:pt x="9080" y="6371"/>
                    </a:cubicBezTo>
                    <a:lnTo>
                      <a:pt x="9080" y="6371"/>
                    </a:lnTo>
                    <a:cubicBezTo>
                      <a:pt x="8976" y="6386"/>
                      <a:pt x="8887" y="6401"/>
                      <a:pt x="8783" y="6430"/>
                    </a:cubicBezTo>
                    <a:cubicBezTo>
                      <a:pt x="8530" y="6505"/>
                      <a:pt x="8262" y="6520"/>
                      <a:pt x="8009" y="6490"/>
                    </a:cubicBezTo>
                    <a:cubicBezTo>
                      <a:pt x="7830" y="6460"/>
                      <a:pt x="7666" y="6416"/>
                      <a:pt x="7503" y="6371"/>
                    </a:cubicBezTo>
                    <a:lnTo>
                      <a:pt x="7503" y="6371"/>
                    </a:lnTo>
                    <a:cubicBezTo>
                      <a:pt x="7175" y="6192"/>
                      <a:pt x="6848" y="5999"/>
                      <a:pt x="6520" y="5820"/>
                    </a:cubicBezTo>
                    <a:lnTo>
                      <a:pt x="6505" y="5835"/>
                    </a:lnTo>
                    <a:lnTo>
                      <a:pt x="6520" y="5820"/>
                    </a:lnTo>
                    <a:cubicBezTo>
                      <a:pt x="6342" y="5627"/>
                      <a:pt x="6178" y="5418"/>
                      <a:pt x="6014" y="5225"/>
                    </a:cubicBezTo>
                    <a:cubicBezTo>
                      <a:pt x="5969" y="5180"/>
                      <a:pt x="5940" y="5121"/>
                      <a:pt x="5910" y="5061"/>
                    </a:cubicBezTo>
                    <a:cubicBezTo>
                      <a:pt x="5821" y="4882"/>
                      <a:pt x="5716" y="4689"/>
                      <a:pt x="5627" y="4510"/>
                    </a:cubicBezTo>
                    <a:lnTo>
                      <a:pt x="5627" y="4510"/>
                    </a:lnTo>
                    <a:cubicBezTo>
                      <a:pt x="5597" y="4406"/>
                      <a:pt x="5553" y="4287"/>
                      <a:pt x="5523" y="4183"/>
                    </a:cubicBezTo>
                    <a:lnTo>
                      <a:pt x="5523" y="4183"/>
                    </a:lnTo>
                    <a:cubicBezTo>
                      <a:pt x="5359" y="3662"/>
                      <a:pt x="5389" y="3141"/>
                      <a:pt x="5389" y="2605"/>
                    </a:cubicBezTo>
                    <a:cubicBezTo>
                      <a:pt x="5404" y="2337"/>
                      <a:pt x="5389" y="2054"/>
                      <a:pt x="5419" y="1786"/>
                    </a:cubicBezTo>
                    <a:cubicBezTo>
                      <a:pt x="5448" y="1518"/>
                      <a:pt x="5344" y="1310"/>
                      <a:pt x="5151" y="1131"/>
                    </a:cubicBezTo>
                    <a:cubicBezTo>
                      <a:pt x="4883" y="893"/>
                      <a:pt x="4600" y="655"/>
                      <a:pt x="4317" y="432"/>
                    </a:cubicBezTo>
                    <a:lnTo>
                      <a:pt x="4302" y="432"/>
                    </a:lnTo>
                    <a:lnTo>
                      <a:pt x="4317" y="432"/>
                    </a:lnTo>
                    <a:cubicBezTo>
                      <a:pt x="4198" y="298"/>
                      <a:pt x="4094" y="179"/>
                      <a:pt x="3975" y="60"/>
                    </a:cubicBezTo>
                    <a:lnTo>
                      <a:pt x="4034" y="0"/>
                    </a:lnTo>
                    <a:cubicBezTo>
                      <a:pt x="4079" y="30"/>
                      <a:pt x="4139" y="60"/>
                      <a:pt x="4183" y="75"/>
                    </a:cubicBezTo>
                    <a:cubicBezTo>
                      <a:pt x="4198" y="89"/>
                      <a:pt x="4213" y="104"/>
                      <a:pt x="4243" y="119"/>
                    </a:cubicBezTo>
                    <a:cubicBezTo>
                      <a:pt x="4317" y="179"/>
                      <a:pt x="4392" y="238"/>
                      <a:pt x="4466" y="298"/>
                    </a:cubicBezTo>
                    <a:cubicBezTo>
                      <a:pt x="4481" y="313"/>
                      <a:pt x="4496" y="328"/>
                      <a:pt x="4511" y="342"/>
                    </a:cubicBezTo>
                    <a:cubicBezTo>
                      <a:pt x="4600" y="417"/>
                      <a:pt x="4689" y="491"/>
                      <a:pt x="4794" y="566"/>
                    </a:cubicBezTo>
                    <a:lnTo>
                      <a:pt x="4794" y="566"/>
                    </a:lnTo>
                    <a:cubicBezTo>
                      <a:pt x="4868" y="625"/>
                      <a:pt x="4942" y="685"/>
                      <a:pt x="5017" y="744"/>
                    </a:cubicBezTo>
                    <a:cubicBezTo>
                      <a:pt x="5032" y="759"/>
                      <a:pt x="5047" y="759"/>
                      <a:pt x="5061" y="774"/>
                    </a:cubicBezTo>
                    <a:cubicBezTo>
                      <a:pt x="5121" y="834"/>
                      <a:pt x="5195" y="908"/>
                      <a:pt x="5255" y="968"/>
                    </a:cubicBezTo>
                    <a:cubicBezTo>
                      <a:pt x="5538" y="1206"/>
                      <a:pt x="5702" y="1489"/>
                      <a:pt x="5687" y="1890"/>
                    </a:cubicBezTo>
                    <a:cubicBezTo>
                      <a:pt x="5657" y="2337"/>
                      <a:pt x="5657" y="2784"/>
                      <a:pt x="5657" y="3230"/>
                    </a:cubicBezTo>
                    <a:cubicBezTo>
                      <a:pt x="5657" y="3483"/>
                      <a:pt x="5672" y="3736"/>
                      <a:pt x="5791" y="3974"/>
                    </a:cubicBezTo>
                    <a:lnTo>
                      <a:pt x="5791" y="3960"/>
                    </a:lnTo>
                    <a:cubicBezTo>
                      <a:pt x="5821" y="4079"/>
                      <a:pt x="5865" y="4183"/>
                      <a:pt x="5895" y="4302"/>
                    </a:cubicBezTo>
                    <a:lnTo>
                      <a:pt x="6148" y="4793"/>
                    </a:lnTo>
                    <a:cubicBezTo>
                      <a:pt x="6208" y="4882"/>
                      <a:pt x="6267" y="4987"/>
                      <a:pt x="6342" y="5076"/>
                    </a:cubicBezTo>
                    <a:cubicBezTo>
                      <a:pt x="6386" y="5150"/>
                      <a:pt x="6431" y="5225"/>
                      <a:pt x="6490" y="5284"/>
                    </a:cubicBezTo>
                    <a:cubicBezTo>
                      <a:pt x="6580" y="5388"/>
                      <a:pt x="6669" y="5478"/>
                      <a:pt x="6773" y="5582"/>
                    </a:cubicBezTo>
                    <a:cubicBezTo>
                      <a:pt x="6907" y="5671"/>
                      <a:pt x="7056" y="5746"/>
                      <a:pt x="7190" y="5835"/>
                    </a:cubicBezTo>
                    <a:cubicBezTo>
                      <a:pt x="7309" y="5895"/>
                      <a:pt x="7428" y="5954"/>
                      <a:pt x="7547" y="6014"/>
                    </a:cubicBezTo>
                    <a:cubicBezTo>
                      <a:pt x="7592" y="6029"/>
                      <a:pt x="7651" y="6043"/>
                      <a:pt x="7696" y="6058"/>
                    </a:cubicBezTo>
                    <a:cubicBezTo>
                      <a:pt x="7994" y="6192"/>
                      <a:pt x="8306" y="6222"/>
                      <a:pt x="8619" y="6118"/>
                    </a:cubicBezTo>
                    <a:lnTo>
                      <a:pt x="9199" y="5939"/>
                    </a:lnTo>
                    <a:cubicBezTo>
                      <a:pt x="9229" y="5924"/>
                      <a:pt x="9289" y="5909"/>
                      <a:pt x="9289" y="5880"/>
                    </a:cubicBezTo>
                    <a:cubicBezTo>
                      <a:pt x="9333" y="5731"/>
                      <a:pt x="9393" y="5761"/>
                      <a:pt x="9467" y="5850"/>
                    </a:cubicBezTo>
                    <a:lnTo>
                      <a:pt x="9452" y="5850"/>
                    </a:lnTo>
                    <a:cubicBezTo>
                      <a:pt x="9631" y="6192"/>
                      <a:pt x="9795" y="6549"/>
                      <a:pt x="9959" y="6907"/>
                    </a:cubicBezTo>
                    <a:cubicBezTo>
                      <a:pt x="9973" y="6936"/>
                      <a:pt x="9988" y="6966"/>
                      <a:pt x="10003" y="6996"/>
                    </a:cubicBezTo>
                    <a:cubicBezTo>
                      <a:pt x="10093" y="7115"/>
                      <a:pt x="10167" y="7219"/>
                      <a:pt x="10241" y="7338"/>
                    </a:cubicBezTo>
                    <a:cubicBezTo>
                      <a:pt x="10256" y="7353"/>
                      <a:pt x="10256" y="7368"/>
                      <a:pt x="10271" y="7383"/>
                    </a:cubicBezTo>
                    <a:cubicBezTo>
                      <a:pt x="10390" y="7502"/>
                      <a:pt x="10509" y="7606"/>
                      <a:pt x="10628" y="7725"/>
                    </a:cubicBezTo>
                    <a:cubicBezTo>
                      <a:pt x="10673" y="7770"/>
                      <a:pt x="10733" y="7830"/>
                      <a:pt x="10792" y="7874"/>
                    </a:cubicBezTo>
                    <a:cubicBezTo>
                      <a:pt x="10867" y="7934"/>
                      <a:pt x="10941" y="7993"/>
                      <a:pt x="11015" y="8053"/>
                    </a:cubicBezTo>
                    <a:cubicBezTo>
                      <a:pt x="11254" y="8276"/>
                      <a:pt x="11521" y="8470"/>
                      <a:pt x="11834" y="8589"/>
                    </a:cubicBezTo>
                    <a:lnTo>
                      <a:pt x="12102" y="8708"/>
                    </a:lnTo>
                    <a:cubicBezTo>
                      <a:pt x="12281" y="8797"/>
                      <a:pt x="12459" y="8812"/>
                      <a:pt x="12653" y="8812"/>
                    </a:cubicBezTo>
                    <a:lnTo>
                      <a:pt x="13099" y="8857"/>
                    </a:lnTo>
                    <a:cubicBezTo>
                      <a:pt x="13189" y="8827"/>
                      <a:pt x="13278" y="8812"/>
                      <a:pt x="13337" y="8767"/>
                    </a:cubicBezTo>
                    <a:cubicBezTo>
                      <a:pt x="13501" y="8604"/>
                      <a:pt x="13724" y="8529"/>
                      <a:pt x="13933" y="8425"/>
                    </a:cubicBezTo>
                    <a:cubicBezTo>
                      <a:pt x="14052" y="8410"/>
                      <a:pt x="14156" y="8395"/>
                      <a:pt x="14275" y="8365"/>
                    </a:cubicBezTo>
                    <a:cubicBezTo>
                      <a:pt x="14379" y="8351"/>
                      <a:pt x="14484" y="8336"/>
                      <a:pt x="14588" y="8321"/>
                    </a:cubicBezTo>
                    <a:cubicBezTo>
                      <a:pt x="14707" y="8291"/>
                      <a:pt x="14826" y="8276"/>
                      <a:pt x="14930" y="8261"/>
                    </a:cubicBezTo>
                    <a:cubicBezTo>
                      <a:pt x="15332" y="8217"/>
                      <a:pt x="15704" y="8380"/>
                      <a:pt x="16076" y="8485"/>
                    </a:cubicBezTo>
                    <a:cubicBezTo>
                      <a:pt x="16180" y="8544"/>
                      <a:pt x="16285" y="8604"/>
                      <a:pt x="16404" y="8663"/>
                    </a:cubicBezTo>
                    <a:lnTo>
                      <a:pt x="16835" y="8916"/>
                    </a:lnTo>
                    <a:lnTo>
                      <a:pt x="17163" y="9259"/>
                    </a:lnTo>
                    <a:lnTo>
                      <a:pt x="17163" y="9259"/>
                    </a:lnTo>
                    <a:cubicBezTo>
                      <a:pt x="17222" y="9348"/>
                      <a:pt x="17282" y="9452"/>
                      <a:pt x="17341" y="9541"/>
                    </a:cubicBezTo>
                    <a:cubicBezTo>
                      <a:pt x="17341" y="9571"/>
                      <a:pt x="17356" y="9601"/>
                      <a:pt x="17371" y="9646"/>
                    </a:cubicBezTo>
                    <a:cubicBezTo>
                      <a:pt x="17431" y="9765"/>
                      <a:pt x="17490" y="9899"/>
                      <a:pt x="17565" y="10033"/>
                    </a:cubicBezTo>
                    <a:cubicBezTo>
                      <a:pt x="17654" y="10345"/>
                      <a:pt x="17862" y="10583"/>
                      <a:pt x="18041" y="10851"/>
                    </a:cubicBezTo>
                    <a:cubicBezTo>
                      <a:pt x="18175" y="11015"/>
                      <a:pt x="18309" y="11194"/>
                      <a:pt x="18473" y="11372"/>
                    </a:cubicBezTo>
                    <a:cubicBezTo>
                      <a:pt x="18607" y="11536"/>
                      <a:pt x="18726" y="11700"/>
                      <a:pt x="18711" y="11938"/>
                    </a:cubicBezTo>
                    <a:cubicBezTo>
                      <a:pt x="18681" y="11923"/>
                      <a:pt x="18651" y="11893"/>
                      <a:pt x="18622" y="11878"/>
                    </a:cubicBezTo>
                    <a:cubicBezTo>
                      <a:pt x="18562" y="11789"/>
                      <a:pt x="18517" y="11685"/>
                      <a:pt x="18443" y="11625"/>
                    </a:cubicBezTo>
                    <a:cubicBezTo>
                      <a:pt x="18249" y="11447"/>
                      <a:pt x="18056" y="11268"/>
                      <a:pt x="17848" y="11104"/>
                    </a:cubicBezTo>
                    <a:cubicBezTo>
                      <a:pt x="17669" y="10851"/>
                      <a:pt x="17490" y="10583"/>
                      <a:pt x="17297" y="10330"/>
                    </a:cubicBezTo>
                    <a:lnTo>
                      <a:pt x="17297" y="10345"/>
                    </a:lnTo>
                    <a:lnTo>
                      <a:pt x="17312" y="10330"/>
                    </a:lnTo>
                    <a:cubicBezTo>
                      <a:pt x="17207" y="10152"/>
                      <a:pt x="17118" y="9973"/>
                      <a:pt x="17029" y="9780"/>
                    </a:cubicBezTo>
                    <a:lnTo>
                      <a:pt x="17029" y="9780"/>
                    </a:lnTo>
                    <a:cubicBezTo>
                      <a:pt x="16925" y="9526"/>
                      <a:pt x="16791" y="9273"/>
                      <a:pt x="16523" y="9125"/>
                    </a:cubicBezTo>
                    <a:cubicBezTo>
                      <a:pt x="16493" y="9110"/>
                      <a:pt x="16478" y="9095"/>
                      <a:pt x="16463" y="9080"/>
                    </a:cubicBezTo>
                    <a:cubicBezTo>
                      <a:pt x="16002" y="8589"/>
                      <a:pt x="15451" y="8395"/>
                      <a:pt x="14781" y="8499"/>
                    </a:cubicBezTo>
                    <a:cubicBezTo>
                      <a:pt x="14588" y="8529"/>
                      <a:pt x="14394" y="8559"/>
                      <a:pt x="14186" y="8589"/>
                    </a:cubicBezTo>
                    <a:cubicBezTo>
                      <a:pt x="13933" y="8633"/>
                      <a:pt x="13710" y="8708"/>
                      <a:pt x="13531" y="8901"/>
                    </a:cubicBezTo>
                    <a:lnTo>
                      <a:pt x="13546" y="8916"/>
                    </a:lnTo>
                    <a:lnTo>
                      <a:pt x="13531" y="8901"/>
                    </a:lnTo>
                    <a:cubicBezTo>
                      <a:pt x="13412" y="8991"/>
                      <a:pt x="13278" y="9080"/>
                      <a:pt x="13159" y="9184"/>
                    </a:cubicBezTo>
                    <a:cubicBezTo>
                      <a:pt x="12861" y="9378"/>
                      <a:pt x="12668" y="9660"/>
                      <a:pt x="12489" y="9943"/>
                    </a:cubicBezTo>
                    <a:lnTo>
                      <a:pt x="12504" y="9958"/>
                    </a:lnTo>
                    <a:lnTo>
                      <a:pt x="12489" y="9943"/>
                    </a:lnTo>
                    <a:cubicBezTo>
                      <a:pt x="12415" y="10062"/>
                      <a:pt x="12340" y="10167"/>
                      <a:pt x="12266" y="10286"/>
                    </a:cubicBezTo>
                    <a:lnTo>
                      <a:pt x="12266" y="10271"/>
                    </a:lnTo>
                    <a:cubicBezTo>
                      <a:pt x="12176" y="10479"/>
                      <a:pt x="12072" y="10687"/>
                      <a:pt x="11983" y="10896"/>
                    </a:cubicBezTo>
                    <a:cubicBezTo>
                      <a:pt x="11953" y="11000"/>
                      <a:pt x="11923" y="11104"/>
                      <a:pt x="11894" y="11208"/>
                    </a:cubicBezTo>
                    <a:cubicBezTo>
                      <a:pt x="11849" y="11387"/>
                      <a:pt x="11819" y="11581"/>
                      <a:pt x="11775" y="11774"/>
                    </a:cubicBezTo>
                    <a:lnTo>
                      <a:pt x="11775" y="11759"/>
                    </a:lnTo>
                    <a:cubicBezTo>
                      <a:pt x="11715" y="12221"/>
                      <a:pt x="11700" y="12667"/>
                      <a:pt x="11834" y="13114"/>
                    </a:cubicBezTo>
                    <a:lnTo>
                      <a:pt x="11834" y="13099"/>
                    </a:lnTo>
                    <a:cubicBezTo>
                      <a:pt x="11879" y="13292"/>
                      <a:pt x="11938" y="13471"/>
                      <a:pt x="11998" y="13650"/>
                    </a:cubicBezTo>
                    <a:lnTo>
                      <a:pt x="11998" y="13650"/>
                    </a:lnTo>
                    <a:cubicBezTo>
                      <a:pt x="12028" y="13739"/>
                      <a:pt x="12072" y="13843"/>
                      <a:pt x="12117" y="13932"/>
                    </a:cubicBezTo>
                    <a:cubicBezTo>
                      <a:pt x="12236" y="14156"/>
                      <a:pt x="12340" y="14379"/>
                      <a:pt x="12474" y="14587"/>
                    </a:cubicBezTo>
                    <a:cubicBezTo>
                      <a:pt x="12549" y="14706"/>
                      <a:pt x="12668" y="14811"/>
                      <a:pt x="12757" y="14915"/>
                    </a:cubicBezTo>
                    <a:cubicBezTo>
                      <a:pt x="12816" y="14989"/>
                      <a:pt x="12876" y="15064"/>
                      <a:pt x="12936" y="15138"/>
                    </a:cubicBezTo>
                    <a:lnTo>
                      <a:pt x="13590" y="15793"/>
                    </a:lnTo>
                    <a:cubicBezTo>
                      <a:pt x="13680" y="15867"/>
                      <a:pt x="13784" y="15957"/>
                      <a:pt x="13873" y="16031"/>
                    </a:cubicBezTo>
                    <a:cubicBezTo>
                      <a:pt x="14156" y="16225"/>
                      <a:pt x="14439" y="16433"/>
                      <a:pt x="14722" y="16627"/>
                    </a:cubicBezTo>
                    <a:cubicBezTo>
                      <a:pt x="14856" y="16716"/>
                      <a:pt x="14990" y="16775"/>
                      <a:pt x="15124" y="16850"/>
                    </a:cubicBezTo>
                    <a:cubicBezTo>
                      <a:pt x="15228" y="16909"/>
                      <a:pt x="15317" y="16954"/>
                      <a:pt x="15406" y="17014"/>
                    </a:cubicBezTo>
                    <a:cubicBezTo>
                      <a:pt x="15659" y="17148"/>
                      <a:pt x="15927" y="17267"/>
                      <a:pt x="16180" y="17401"/>
                    </a:cubicBezTo>
                    <a:cubicBezTo>
                      <a:pt x="16270" y="17430"/>
                      <a:pt x="16359" y="17475"/>
                      <a:pt x="16448" y="17520"/>
                    </a:cubicBezTo>
                    <a:cubicBezTo>
                      <a:pt x="16701" y="17609"/>
                      <a:pt x="16954" y="17698"/>
                      <a:pt x="17222" y="17788"/>
                    </a:cubicBezTo>
                    <a:cubicBezTo>
                      <a:pt x="17327" y="17832"/>
                      <a:pt x="17446" y="17892"/>
                      <a:pt x="17550" y="17951"/>
                    </a:cubicBezTo>
                    <a:lnTo>
                      <a:pt x="17550" y="17951"/>
                    </a:lnTo>
                    <a:cubicBezTo>
                      <a:pt x="17654" y="18011"/>
                      <a:pt x="17743" y="18070"/>
                      <a:pt x="17833" y="18130"/>
                    </a:cubicBezTo>
                    <a:cubicBezTo>
                      <a:pt x="17996" y="18219"/>
                      <a:pt x="18160" y="18294"/>
                      <a:pt x="18324" y="18383"/>
                    </a:cubicBezTo>
                    <a:cubicBezTo>
                      <a:pt x="18488" y="18472"/>
                      <a:pt x="18592" y="18606"/>
                      <a:pt x="18636" y="18770"/>
                    </a:cubicBezTo>
                    <a:cubicBezTo>
                      <a:pt x="18651" y="18874"/>
                      <a:pt x="18651" y="18978"/>
                      <a:pt x="18547" y="19008"/>
                    </a:cubicBezTo>
                    <a:cubicBezTo>
                      <a:pt x="18473" y="19023"/>
                      <a:pt x="18369" y="18993"/>
                      <a:pt x="18309" y="18949"/>
                    </a:cubicBezTo>
                    <a:cubicBezTo>
                      <a:pt x="18190" y="18859"/>
                      <a:pt x="18101" y="18740"/>
                      <a:pt x="18011" y="18636"/>
                    </a:cubicBezTo>
                    <a:cubicBezTo>
                      <a:pt x="17937" y="18547"/>
                      <a:pt x="17862" y="18457"/>
                      <a:pt x="17788" y="18398"/>
                    </a:cubicBezTo>
                    <a:cubicBezTo>
                      <a:pt x="17356" y="18070"/>
                      <a:pt x="16820" y="17907"/>
                      <a:pt x="16329" y="17698"/>
                    </a:cubicBezTo>
                    <a:cubicBezTo>
                      <a:pt x="15779" y="17475"/>
                      <a:pt x="15213" y="17237"/>
                      <a:pt x="14692" y="16924"/>
                    </a:cubicBezTo>
                    <a:cubicBezTo>
                      <a:pt x="14632" y="16895"/>
                      <a:pt x="14558" y="16865"/>
                      <a:pt x="14484" y="16835"/>
                    </a:cubicBezTo>
                    <a:cubicBezTo>
                      <a:pt x="14424" y="16805"/>
                      <a:pt x="14364" y="16761"/>
                      <a:pt x="14320" y="16731"/>
                    </a:cubicBezTo>
                    <a:cubicBezTo>
                      <a:pt x="14260" y="16671"/>
                      <a:pt x="14201" y="16612"/>
                      <a:pt x="14141" y="16582"/>
                    </a:cubicBezTo>
                    <a:cubicBezTo>
                      <a:pt x="13724" y="16314"/>
                      <a:pt x="13367" y="16001"/>
                      <a:pt x="13025" y="15644"/>
                    </a:cubicBezTo>
                    <a:cubicBezTo>
                      <a:pt x="12876" y="15495"/>
                      <a:pt x="12727" y="15332"/>
                      <a:pt x="12563" y="15168"/>
                    </a:cubicBezTo>
                    <a:lnTo>
                      <a:pt x="12563" y="15183"/>
                    </a:lnTo>
                    <a:lnTo>
                      <a:pt x="12578" y="15168"/>
                    </a:lnTo>
                    <a:cubicBezTo>
                      <a:pt x="12504" y="15093"/>
                      <a:pt x="12444" y="15004"/>
                      <a:pt x="12385" y="14900"/>
                    </a:cubicBezTo>
                    <a:cubicBezTo>
                      <a:pt x="12310" y="15034"/>
                      <a:pt x="12266" y="15153"/>
                      <a:pt x="12191" y="15227"/>
                    </a:cubicBezTo>
                    <a:cubicBezTo>
                      <a:pt x="11849" y="15525"/>
                      <a:pt x="11626" y="15897"/>
                      <a:pt x="11402" y="16284"/>
                    </a:cubicBezTo>
                    <a:lnTo>
                      <a:pt x="11402" y="16284"/>
                    </a:lnTo>
                    <a:cubicBezTo>
                      <a:pt x="11313" y="16433"/>
                      <a:pt x="11239" y="16567"/>
                      <a:pt x="11164" y="16716"/>
                    </a:cubicBezTo>
                    <a:lnTo>
                      <a:pt x="11164" y="16716"/>
                    </a:lnTo>
                    <a:cubicBezTo>
                      <a:pt x="11045" y="17014"/>
                      <a:pt x="10911" y="17296"/>
                      <a:pt x="10822" y="17594"/>
                    </a:cubicBezTo>
                    <a:cubicBezTo>
                      <a:pt x="10762" y="17773"/>
                      <a:pt x="10762" y="17966"/>
                      <a:pt x="10733" y="18160"/>
                    </a:cubicBezTo>
                    <a:lnTo>
                      <a:pt x="10733" y="18175"/>
                    </a:lnTo>
                    <a:cubicBezTo>
                      <a:pt x="10733" y="18175"/>
                      <a:pt x="10733" y="18189"/>
                      <a:pt x="10733" y="18189"/>
                    </a:cubicBezTo>
                    <a:cubicBezTo>
                      <a:pt x="10733" y="18413"/>
                      <a:pt x="10718" y="18651"/>
                      <a:pt x="10703" y="18874"/>
                    </a:cubicBezTo>
                    <a:cubicBezTo>
                      <a:pt x="10703" y="18904"/>
                      <a:pt x="10658" y="18949"/>
                      <a:pt x="10628" y="18978"/>
                    </a:cubicBezTo>
                    <a:lnTo>
                      <a:pt x="10643" y="18978"/>
                    </a:lnTo>
                    <a:cubicBezTo>
                      <a:pt x="10465" y="18502"/>
                      <a:pt x="10465" y="18011"/>
                      <a:pt x="10584" y="17520"/>
                    </a:cubicBezTo>
                    <a:cubicBezTo>
                      <a:pt x="10658" y="17282"/>
                      <a:pt x="10733" y="17028"/>
                      <a:pt x="10807" y="16790"/>
                    </a:cubicBezTo>
                    <a:lnTo>
                      <a:pt x="10807" y="16790"/>
                    </a:lnTo>
                    <a:cubicBezTo>
                      <a:pt x="10852" y="16656"/>
                      <a:pt x="10911" y="16522"/>
                      <a:pt x="10971" y="16403"/>
                    </a:cubicBezTo>
                    <a:cubicBezTo>
                      <a:pt x="11075" y="16210"/>
                      <a:pt x="11179" y="16031"/>
                      <a:pt x="11283" y="15838"/>
                    </a:cubicBezTo>
                    <a:cubicBezTo>
                      <a:pt x="11477" y="15585"/>
                      <a:pt x="11670" y="15332"/>
                      <a:pt x="11864" y="15079"/>
                    </a:cubicBezTo>
                    <a:cubicBezTo>
                      <a:pt x="11923" y="15004"/>
                      <a:pt x="11894" y="14930"/>
                      <a:pt x="11864" y="14855"/>
                    </a:cubicBezTo>
                    <a:cubicBezTo>
                      <a:pt x="11670" y="14364"/>
                      <a:pt x="11328" y="13977"/>
                      <a:pt x="10956" y="13620"/>
                    </a:cubicBezTo>
                    <a:cubicBezTo>
                      <a:pt x="10867" y="13531"/>
                      <a:pt x="10762" y="13441"/>
                      <a:pt x="10643" y="13352"/>
                    </a:cubicBezTo>
                    <a:cubicBezTo>
                      <a:pt x="10554" y="13456"/>
                      <a:pt x="10494" y="13545"/>
                      <a:pt x="10420" y="13620"/>
                    </a:cubicBezTo>
                    <a:cubicBezTo>
                      <a:pt x="10286" y="13739"/>
                      <a:pt x="10167" y="13858"/>
                      <a:pt x="10018" y="13962"/>
                    </a:cubicBezTo>
                    <a:cubicBezTo>
                      <a:pt x="9959" y="14022"/>
                      <a:pt x="9869" y="14051"/>
                      <a:pt x="9825" y="13932"/>
                    </a:cubicBezTo>
                    <a:cubicBezTo>
                      <a:pt x="9825" y="13932"/>
                      <a:pt x="9825" y="13918"/>
                      <a:pt x="9825" y="13918"/>
                    </a:cubicBezTo>
                    <a:cubicBezTo>
                      <a:pt x="10465" y="13218"/>
                      <a:pt x="10941" y="12429"/>
                      <a:pt x="11149" y="11506"/>
                    </a:cubicBezTo>
                    <a:cubicBezTo>
                      <a:pt x="11164" y="11402"/>
                      <a:pt x="11224" y="11313"/>
                      <a:pt x="11283" y="11223"/>
                    </a:cubicBezTo>
                    <a:cubicBezTo>
                      <a:pt x="11358" y="11119"/>
                      <a:pt x="11462" y="11045"/>
                      <a:pt x="11536" y="10941"/>
                    </a:cubicBezTo>
                    <a:cubicBezTo>
                      <a:pt x="11670" y="10717"/>
                      <a:pt x="11804" y="10479"/>
                      <a:pt x="11938" y="10256"/>
                    </a:cubicBezTo>
                    <a:cubicBezTo>
                      <a:pt x="11968" y="10196"/>
                      <a:pt x="11983" y="10152"/>
                      <a:pt x="12028" y="10047"/>
                    </a:cubicBezTo>
                    <a:cubicBezTo>
                      <a:pt x="11462" y="10271"/>
                      <a:pt x="10941" y="10449"/>
                      <a:pt x="10450" y="10673"/>
                    </a:cubicBezTo>
                    <a:cubicBezTo>
                      <a:pt x="9973" y="10896"/>
                      <a:pt x="9482" y="11119"/>
                      <a:pt x="8976" y="11253"/>
                    </a:cubicBezTo>
                    <a:cubicBezTo>
                      <a:pt x="8619" y="11342"/>
                      <a:pt x="8277" y="11402"/>
                      <a:pt x="7919" y="11357"/>
                    </a:cubicBezTo>
                    <a:cubicBezTo>
                      <a:pt x="7711" y="11328"/>
                      <a:pt x="7488" y="11298"/>
                      <a:pt x="7279" y="11283"/>
                    </a:cubicBezTo>
                    <a:cubicBezTo>
                      <a:pt x="7145" y="11283"/>
                      <a:pt x="6996" y="11283"/>
                      <a:pt x="6848" y="11313"/>
                    </a:cubicBezTo>
                    <a:cubicBezTo>
                      <a:pt x="6699" y="11357"/>
                      <a:pt x="6550" y="11432"/>
                      <a:pt x="6386" y="11491"/>
                    </a:cubicBezTo>
                    <a:cubicBezTo>
                      <a:pt x="6312" y="11521"/>
                      <a:pt x="6222" y="11536"/>
                      <a:pt x="6148" y="11566"/>
                    </a:cubicBezTo>
                    <a:cubicBezTo>
                      <a:pt x="6267" y="11313"/>
                      <a:pt x="6520" y="11298"/>
                      <a:pt x="6699" y="11149"/>
                    </a:cubicBezTo>
                    <a:cubicBezTo>
                      <a:pt x="6371" y="11015"/>
                      <a:pt x="6044" y="10896"/>
                      <a:pt x="5687" y="10762"/>
                    </a:cubicBezTo>
                    <a:cubicBezTo>
                      <a:pt x="5627" y="10881"/>
                      <a:pt x="5538" y="11000"/>
                      <a:pt x="5493" y="11134"/>
                    </a:cubicBezTo>
                    <a:cubicBezTo>
                      <a:pt x="5270" y="11715"/>
                      <a:pt x="5181" y="12295"/>
                      <a:pt x="5389" y="12905"/>
                    </a:cubicBezTo>
                    <a:cubicBezTo>
                      <a:pt x="5538" y="13352"/>
                      <a:pt x="5702" y="13769"/>
                      <a:pt x="5984" y="14141"/>
                    </a:cubicBezTo>
                    <a:cubicBezTo>
                      <a:pt x="6520" y="14840"/>
                      <a:pt x="7309" y="14959"/>
                      <a:pt x="8113" y="15064"/>
                    </a:cubicBezTo>
                    <a:cubicBezTo>
                      <a:pt x="8291" y="14959"/>
                      <a:pt x="8351" y="15153"/>
                      <a:pt x="8500" y="15213"/>
                    </a:cubicBezTo>
                    <a:cubicBezTo>
                      <a:pt x="8351" y="15287"/>
                      <a:pt x="8217" y="15302"/>
                      <a:pt x="8128" y="15391"/>
                    </a:cubicBezTo>
                    <a:cubicBezTo>
                      <a:pt x="7860" y="15659"/>
                      <a:pt x="7592" y="15942"/>
                      <a:pt x="7458" y="16314"/>
                    </a:cubicBezTo>
                    <a:cubicBezTo>
                      <a:pt x="7339" y="16716"/>
                      <a:pt x="7190" y="17118"/>
                      <a:pt x="7086" y="17520"/>
                    </a:cubicBezTo>
                    <a:cubicBezTo>
                      <a:pt x="6967" y="17966"/>
                      <a:pt x="6952" y="18413"/>
                      <a:pt x="7160" y="18830"/>
                    </a:cubicBezTo>
                    <a:cubicBezTo>
                      <a:pt x="7190" y="18949"/>
                      <a:pt x="7235" y="19053"/>
                      <a:pt x="7264" y="19157"/>
                    </a:cubicBezTo>
                    <a:cubicBezTo>
                      <a:pt x="7324" y="19246"/>
                      <a:pt x="7369" y="19351"/>
                      <a:pt x="7428" y="19440"/>
                    </a:cubicBezTo>
                    <a:cubicBezTo>
                      <a:pt x="7488" y="19514"/>
                      <a:pt x="7532" y="19589"/>
                      <a:pt x="7577" y="19648"/>
                    </a:cubicBezTo>
                    <a:cubicBezTo>
                      <a:pt x="7696" y="19767"/>
                      <a:pt x="7815" y="19886"/>
                      <a:pt x="7919" y="19991"/>
                    </a:cubicBezTo>
                    <a:cubicBezTo>
                      <a:pt x="8098" y="20199"/>
                      <a:pt x="8336" y="20333"/>
                      <a:pt x="8589" y="20422"/>
                    </a:cubicBezTo>
                    <a:cubicBezTo>
                      <a:pt x="8678" y="20467"/>
                      <a:pt x="8768" y="20497"/>
                      <a:pt x="8857" y="20541"/>
                    </a:cubicBezTo>
                    <a:cubicBezTo>
                      <a:pt x="9065" y="20601"/>
                      <a:pt x="9259" y="20646"/>
                      <a:pt x="9467" y="20690"/>
                    </a:cubicBezTo>
                    <a:cubicBezTo>
                      <a:pt x="9586" y="20705"/>
                      <a:pt x="9691" y="20735"/>
                      <a:pt x="9810" y="20750"/>
                    </a:cubicBezTo>
                    <a:cubicBezTo>
                      <a:pt x="9825" y="20765"/>
                      <a:pt x="9839" y="20765"/>
                      <a:pt x="9854" y="20750"/>
                    </a:cubicBezTo>
                    <a:lnTo>
                      <a:pt x="10569" y="20794"/>
                    </a:lnTo>
                    <a:cubicBezTo>
                      <a:pt x="10599" y="20794"/>
                      <a:pt x="10614" y="20794"/>
                      <a:pt x="10628" y="20794"/>
                    </a:cubicBezTo>
                    <a:lnTo>
                      <a:pt x="11492" y="20794"/>
                    </a:lnTo>
                    <a:cubicBezTo>
                      <a:pt x="11432" y="20884"/>
                      <a:pt x="11402" y="20913"/>
                      <a:pt x="11373" y="20958"/>
                    </a:cubicBezTo>
                    <a:cubicBezTo>
                      <a:pt x="11373" y="21003"/>
                      <a:pt x="11388" y="21047"/>
                      <a:pt x="11388" y="21077"/>
                    </a:cubicBezTo>
                    <a:cubicBezTo>
                      <a:pt x="11477" y="21137"/>
                      <a:pt x="11581" y="21196"/>
                      <a:pt x="11670" y="21256"/>
                    </a:cubicBezTo>
                    <a:cubicBezTo>
                      <a:pt x="11745" y="21286"/>
                      <a:pt x="11819" y="21315"/>
                      <a:pt x="11894" y="21345"/>
                    </a:cubicBezTo>
                    <a:cubicBezTo>
                      <a:pt x="11983" y="21390"/>
                      <a:pt x="12072" y="21434"/>
                      <a:pt x="12162" y="21479"/>
                    </a:cubicBezTo>
                    <a:cubicBezTo>
                      <a:pt x="12489" y="21628"/>
                      <a:pt x="12831" y="21762"/>
                      <a:pt x="13159" y="21911"/>
                    </a:cubicBezTo>
                    <a:cubicBezTo>
                      <a:pt x="13278" y="21970"/>
                      <a:pt x="13412" y="22030"/>
                      <a:pt x="13546" y="22089"/>
                    </a:cubicBezTo>
                    <a:cubicBezTo>
                      <a:pt x="14037" y="22327"/>
                      <a:pt x="14558" y="22521"/>
                      <a:pt x="15124" y="22566"/>
                    </a:cubicBezTo>
                    <a:cubicBezTo>
                      <a:pt x="15481" y="22640"/>
                      <a:pt x="15838" y="22655"/>
                      <a:pt x="16210" y="22566"/>
                    </a:cubicBezTo>
                    <a:cubicBezTo>
                      <a:pt x="16270" y="22551"/>
                      <a:pt x="16344" y="22521"/>
                      <a:pt x="16404" y="22506"/>
                    </a:cubicBezTo>
                    <a:cubicBezTo>
                      <a:pt x="16493" y="22476"/>
                      <a:pt x="16597" y="22432"/>
                      <a:pt x="16687" y="22402"/>
                    </a:cubicBezTo>
                    <a:cubicBezTo>
                      <a:pt x="16746" y="22357"/>
                      <a:pt x="16791" y="22327"/>
                      <a:pt x="16850" y="22283"/>
                    </a:cubicBezTo>
                    <a:cubicBezTo>
                      <a:pt x="16895" y="22283"/>
                      <a:pt x="16940" y="22283"/>
                      <a:pt x="16969" y="22268"/>
                    </a:cubicBezTo>
                    <a:cubicBezTo>
                      <a:pt x="17074" y="22208"/>
                      <a:pt x="17148" y="22223"/>
                      <a:pt x="17222" y="22313"/>
                    </a:cubicBezTo>
                    <a:cubicBezTo>
                      <a:pt x="17282" y="22342"/>
                      <a:pt x="17327" y="22372"/>
                      <a:pt x="17371" y="2240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699" name="Google Shape;1699;p97"/>
              <p:cNvSpPr/>
              <p:nvPr/>
            </p:nvSpPr>
            <p:spPr>
              <a:xfrm>
                <a:off x="7342510" y="2034032"/>
                <a:ext cx="692758" cy="1040715"/>
              </a:xfrm>
              <a:custGeom>
                <a:avLst/>
                <a:gdLst/>
                <a:ahLst/>
                <a:cxnLst/>
                <a:rect l="l" t="t" r="r" b="b"/>
                <a:pathLst>
                  <a:path w="16240" h="24397" extrusionOk="0">
                    <a:moveTo>
                      <a:pt x="8604" y="15525"/>
                    </a:moveTo>
                    <a:cubicBezTo>
                      <a:pt x="8574" y="15421"/>
                      <a:pt x="8559" y="15302"/>
                      <a:pt x="8544" y="15198"/>
                    </a:cubicBezTo>
                    <a:cubicBezTo>
                      <a:pt x="8440" y="14588"/>
                      <a:pt x="8321" y="13992"/>
                      <a:pt x="8232" y="13382"/>
                    </a:cubicBezTo>
                    <a:cubicBezTo>
                      <a:pt x="8217" y="13278"/>
                      <a:pt x="8217" y="13144"/>
                      <a:pt x="8261" y="13040"/>
                    </a:cubicBezTo>
                    <a:cubicBezTo>
                      <a:pt x="8395" y="12787"/>
                      <a:pt x="8544" y="12533"/>
                      <a:pt x="8708" y="12295"/>
                    </a:cubicBezTo>
                    <a:cubicBezTo>
                      <a:pt x="8767" y="12191"/>
                      <a:pt x="8887" y="12102"/>
                      <a:pt x="8976" y="12013"/>
                    </a:cubicBezTo>
                    <a:cubicBezTo>
                      <a:pt x="8991" y="12027"/>
                      <a:pt x="9021" y="12042"/>
                      <a:pt x="9035" y="12057"/>
                    </a:cubicBezTo>
                    <a:lnTo>
                      <a:pt x="8857" y="12385"/>
                    </a:lnTo>
                    <a:cubicBezTo>
                      <a:pt x="8857" y="12385"/>
                      <a:pt x="8857" y="12385"/>
                      <a:pt x="8857" y="12385"/>
                    </a:cubicBezTo>
                    <a:cubicBezTo>
                      <a:pt x="8782" y="12504"/>
                      <a:pt x="8708" y="12608"/>
                      <a:pt x="8634" y="12727"/>
                    </a:cubicBezTo>
                    <a:cubicBezTo>
                      <a:pt x="8619" y="12757"/>
                      <a:pt x="8604" y="12787"/>
                      <a:pt x="8589" y="12816"/>
                    </a:cubicBezTo>
                    <a:cubicBezTo>
                      <a:pt x="8485" y="12935"/>
                      <a:pt x="8410" y="13054"/>
                      <a:pt x="8425" y="13218"/>
                    </a:cubicBezTo>
                    <a:cubicBezTo>
                      <a:pt x="8440" y="13337"/>
                      <a:pt x="8455" y="13441"/>
                      <a:pt x="8455" y="13561"/>
                    </a:cubicBezTo>
                    <a:cubicBezTo>
                      <a:pt x="8485" y="13694"/>
                      <a:pt x="8514" y="13814"/>
                      <a:pt x="8529" y="13948"/>
                    </a:cubicBezTo>
                    <a:lnTo>
                      <a:pt x="8529" y="13948"/>
                    </a:lnTo>
                    <a:cubicBezTo>
                      <a:pt x="8559" y="14126"/>
                      <a:pt x="8604" y="14320"/>
                      <a:pt x="8634" y="14498"/>
                    </a:cubicBezTo>
                    <a:lnTo>
                      <a:pt x="8634" y="14498"/>
                    </a:lnTo>
                    <a:cubicBezTo>
                      <a:pt x="8767" y="15034"/>
                      <a:pt x="8901" y="15555"/>
                      <a:pt x="9021" y="16091"/>
                    </a:cubicBezTo>
                    <a:lnTo>
                      <a:pt x="9021" y="16091"/>
                    </a:lnTo>
                    <a:cubicBezTo>
                      <a:pt x="9080" y="16299"/>
                      <a:pt x="9140" y="16493"/>
                      <a:pt x="9199" y="16701"/>
                    </a:cubicBezTo>
                    <a:cubicBezTo>
                      <a:pt x="9229" y="16835"/>
                      <a:pt x="9259" y="16954"/>
                      <a:pt x="9303" y="17073"/>
                    </a:cubicBezTo>
                    <a:cubicBezTo>
                      <a:pt x="9348" y="17192"/>
                      <a:pt x="9408" y="17297"/>
                      <a:pt x="9467" y="17416"/>
                    </a:cubicBezTo>
                    <a:cubicBezTo>
                      <a:pt x="9899" y="17684"/>
                      <a:pt x="10315" y="17966"/>
                      <a:pt x="10747" y="18220"/>
                    </a:cubicBezTo>
                    <a:cubicBezTo>
                      <a:pt x="11685" y="18755"/>
                      <a:pt x="12667" y="19217"/>
                      <a:pt x="13724" y="19455"/>
                    </a:cubicBezTo>
                    <a:cubicBezTo>
                      <a:pt x="13933" y="19515"/>
                      <a:pt x="13962" y="19500"/>
                      <a:pt x="14096" y="19321"/>
                    </a:cubicBezTo>
                    <a:cubicBezTo>
                      <a:pt x="14171" y="19217"/>
                      <a:pt x="14260" y="19113"/>
                      <a:pt x="14334" y="19008"/>
                    </a:cubicBezTo>
                    <a:lnTo>
                      <a:pt x="14334" y="19008"/>
                    </a:lnTo>
                    <a:cubicBezTo>
                      <a:pt x="14483" y="18860"/>
                      <a:pt x="14617" y="18711"/>
                      <a:pt x="14766" y="18577"/>
                    </a:cubicBezTo>
                    <a:lnTo>
                      <a:pt x="14766" y="18577"/>
                    </a:lnTo>
                    <a:cubicBezTo>
                      <a:pt x="14840" y="18517"/>
                      <a:pt x="14915" y="18458"/>
                      <a:pt x="14989" y="18398"/>
                    </a:cubicBezTo>
                    <a:lnTo>
                      <a:pt x="14989" y="18398"/>
                    </a:lnTo>
                    <a:cubicBezTo>
                      <a:pt x="15138" y="18309"/>
                      <a:pt x="15287" y="18220"/>
                      <a:pt x="15421" y="18130"/>
                    </a:cubicBezTo>
                    <a:lnTo>
                      <a:pt x="15525" y="18056"/>
                    </a:lnTo>
                    <a:cubicBezTo>
                      <a:pt x="15748" y="18041"/>
                      <a:pt x="15942" y="17862"/>
                      <a:pt x="16240" y="17937"/>
                    </a:cubicBezTo>
                    <a:cubicBezTo>
                      <a:pt x="16150" y="18041"/>
                      <a:pt x="16076" y="18130"/>
                      <a:pt x="16016" y="18205"/>
                    </a:cubicBezTo>
                    <a:lnTo>
                      <a:pt x="16016" y="18220"/>
                    </a:lnTo>
                    <a:lnTo>
                      <a:pt x="16002" y="18220"/>
                    </a:lnTo>
                    <a:cubicBezTo>
                      <a:pt x="15734" y="18383"/>
                      <a:pt x="15451" y="18547"/>
                      <a:pt x="15183" y="18740"/>
                    </a:cubicBezTo>
                    <a:cubicBezTo>
                      <a:pt x="15004" y="18874"/>
                      <a:pt x="14855" y="19053"/>
                      <a:pt x="14692" y="19202"/>
                    </a:cubicBezTo>
                    <a:lnTo>
                      <a:pt x="14707" y="19217"/>
                    </a:lnTo>
                    <a:lnTo>
                      <a:pt x="14692" y="19202"/>
                    </a:lnTo>
                    <a:cubicBezTo>
                      <a:pt x="14558" y="19395"/>
                      <a:pt x="14424" y="19574"/>
                      <a:pt x="14305" y="19768"/>
                    </a:cubicBezTo>
                    <a:cubicBezTo>
                      <a:pt x="14275" y="19827"/>
                      <a:pt x="14230" y="19902"/>
                      <a:pt x="14200" y="19976"/>
                    </a:cubicBezTo>
                    <a:cubicBezTo>
                      <a:pt x="14141" y="20155"/>
                      <a:pt x="14066" y="20333"/>
                      <a:pt x="14037" y="20512"/>
                    </a:cubicBezTo>
                    <a:cubicBezTo>
                      <a:pt x="14007" y="20690"/>
                      <a:pt x="13903" y="20780"/>
                      <a:pt x="13769" y="20854"/>
                    </a:cubicBezTo>
                    <a:cubicBezTo>
                      <a:pt x="13709" y="20884"/>
                      <a:pt x="13650" y="20899"/>
                      <a:pt x="13590" y="20914"/>
                    </a:cubicBezTo>
                    <a:cubicBezTo>
                      <a:pt x="12697" y="21197"/>
                      <a:pt x="11893" y="21598"/>
                      <a:pt x="11268" y="22313"/>
                    </a:cubicBezTo>
                    <a:cubicBezTo>
                      <a:pt x="11119" y="22477"/>
                      <a:pt x="10985" y="22640"/>
                      <a:pt x="10881" y="22834"/>
                    </a:cubicBezTo>
                    <a:cubicBezTo>
                      <a:pt x="10688" y="23206"/>
                      <a:pt x="10539" y="23593"/>
                      <a:pt x="10464" y="23995"/>
                    </a:cubicBezTo>
                    <a:cubicBezTo>
                      <a:pt x="10449" y="24099"/>
                      <a:pt x="10420" y="24203"/>
                      <a:pt x="10375" y="24307"/>
                    </a:cubicBezTo>
                    <a:cubicBezTo>
                      <a:pt x="10345" y="24352"/>
                      <a:pt x="10286" y="24367"/>
                      <a:pt x="10226" y="24397"/>
                    </a:cubicBezTo>
                    <a:cubicBezTo>
                      <a:pt x="10226" y="24352"/>
                      <a:pt x="10211" y="24293"/>
                      <a:pt x="10196" y="24233"/>
                    </a:cubicBezTo>
                    <a:lnTo>
                      <a:pt x="10196" y="24233"/>
                    </a:lnTo>
                    <a:cubicBezTo>
                      <a:pt x="10286" y="23772"/>
                      <a:pt x="10420" y="23310"/>
                      <a:pt x="10598" y="22864"/>
                    </a:cubicBezTo>
                    <a:lnTo>
                      <a:pt x="10583" y="22864"/>
                    </a:lnTo>
                    <a:cubicBezTo>
                      <a:pt x="10703" y="22655"/>
                      <a:pt x="10807" y="22447"/>
                      <a:pt x="10911" y="22238"/>
                    </a:cubicBezTo>
                    <a:cubicBezTo>
                      <a:pt x="11000" y="22149"/>
                      <a:pt x="11090" y="22060"/>
                      <a:pt x="11179" y="21956"/>
                    </a:cubicBezTo>
                    <a:cubicBezTo>
                      <a:pt x="11402" y="21747"/>
                      <a:pt x="11640" y="21539"/>
                      <a:pt x="11864" y="21316"/>
                    </a:cubicBezTo>
                    <a:lnTo>
                      <a:pt x="12012" y="21197"/>
                    </a:lnTo>
                    <a:cubicBezTo>
                      <a:pt x="12102" y="21152"/>
                      <a:pt x="12206" y="21092"/>
                      <a:pt x="12310" y="21048"/>
                    </a:cubicBezTo>
                    <a:cubicBezTo>
                      <a:pt x="12533" y="20839"/>
                      <a:pt x="12861" y="20809"/>
                      <a:pt x="13114" y="20661"/>
                    </a:cubicBezTo>
                    <a:cubicBezTo>
                      <a:pt x="13233" y="20646"/>
                      <a:pt x="13352" y="20601"/>
                      <a:pt x="13441" y="20527"/>
                    </a:cubicBezTo>
                    <a:cubicBezTo>
                      <a:pt x="13188" y="19976"/>
                      <a:pt x="12771" y="19619"/>
                      <a:pt x="12251" y="19366"/>
                    </a:cubicBezTo>
                    <a:cubicBezTo>
                      <a:pt x="12191" y="19336"/>
                      <a:pt x="12146" y="19306"/>
                      <a:pt x="12087" y="19261"/>
                    </a:cubicBezTo>
                    <a:cubicBezTo>
                      <a:pt x="11997" y="19217"/>
                      <a:pt x="11893" y="19157"/>
                      <a:pt x="11789" y="19098"/>
                    </a:cubicBezTo>
                    <a:lnTo>
                      <a:pt x="11789" y="19098"/>
                    </a:lnTo>
                    <a:cubicBezTo>
                      <a:pt x="11238" y="18785"/>
                      <a:pt x="10673" y="18473"/>
                      <a:pt x="10107" y="18160"/>
                    </a:cubicBezTo>
                    <a:cubicBezTo>
                      <a:pt x="10107" y="18160"/>
                      <a:pt x="10092" y="18175"/>
                      <a:pt x="10077" y="18175"/>
                    </a:cubicBezTo>
                    <a:cubicBezTo>
                      <a:pt x="9973" y="18100"/>
                      <a:pt x="9869" y="18026"/>
                      <a:pt x="9750" y="17952"/>
                    </a:cubicBezTo>
                    <a:cubicBezTo>
                      <a:pt x="9661" y="17892"/>
                      <a:pt x="9586" y="17803"/>
                      <a:pt x="9482" y="17758"/>
                    </a:cubicBezTo>
                    <a:cubicBezTo>
                      <a:pt x="9288" y="17684"/>
                      <a:pt x="9169" y="17550"/>
                      <a:pt x="9095" y="17371"/>
                    </a:cubicBezTo>
                    <a:cubicBezTo>
                      <a:pt x="9080" y="17341"/>
                      <a:pt x="9050" y="17312"/>
                      <a:pt x="9035" y="17297"/>
                    </a:cubicBezTo>
                    <a:lnTo>
                      <a:pt x="8991" y="17133"/>
                    </a:lnTo>
                    <a:cubicBezTo>
                      <a:pt x="8887" y="17073"/>
                      <a:pt x="8797" y="16999"/>
                      <a:pt x="8708" y="16939"/>
                    </a:cubicBezTo>
                    <a:cubicBezTo>
                      <a:pt x="8232" y="16657"/>
                      <a:pt x="7696" y="16508"/>
                      <a:pt x="7145" y="16448"/>
                    </a:cubicBezTo>
                    <a:cubicBezTo>
                      <a:pt x="6445" y="16389"/>
                      <a:pt x="5835" y="16091"/>
                      <a:pt x="5255" y="15719"/>
                    </a:cubicBezTo>
                    <a:cubicBezTo>
                      <a:pt x="5016" y="15570"/>
                      <a:pt x="4838" y="15332"/>
                      <a:pt x="4629" y="15138"/>
                    </a:cubicBezTo>
                    <a:cubicBezTo>
                      <a:pt x="4451" y="14975"/>
                      <a:pt x="4272" y="14811"/>
                      <a:pt x="4094" y="14632"/>
                    </a:cubicBezTo>
                    <a:lnTo>
                      <a:pt x="4094" y="14647"/>
                    </a:lnTo>
                    <a:lnTo>
                      <a:pt x="4094" y="14632"/>
                    </a:lnTo>
                    <a:cubicBezTo>
                      <a:pt x="3989" y="14558"/>
                      <a:pt x="3870" y="14498"/>
                      <a:pt x="3766" y="14424"/>
                    </a:cubicBezTo>
                    <a:lnTo>
                      <a:pt x="3766" y="14424"/>
                    </a:lnTo>
                    <a:cubicBezTo>
                      <a:pt x="3602" y="14320"/>
                      <a:pt x="3454" y="14186"/>
                      <a:pt x="3290" y="14111"/>
                    </a:cubicBezTo>
                    <a:cubicBezTo>
                      <a:pt x="2977" y="13948"/>
                      <a:pt x="2650" y="13918"/>
                      <a:pt x="2322" y="14096"/>
                    </a:cubicBezTo>
                    <a:lnTo>
                      <a:pt x="2322" y="14096"/>
                    </a:lnTo>
                    <a:cubicBezTo>
                      <a:pt x="2233" y="14171"/>
                      <a:pt x="2144" y="14245"/>
                      <a:pt x="2054" y="14335"/>
                    </a:cubicBezTo>
                    <a:cubicBezTo>
                      <a:pt x="2010" y="14275"/>
                      <a:pt x="1980" y="14230"/>
                      <a:pt x="1965" y="14215"/>
                    </a:cubicBezTo>
                    <a:cubicBezTo>
                      <a:pt x="1772" y="14215"/>
                      <a:pt x="1667" y="14349"/>
                      <a:pt x="1563" y="14483"/>
                    </a:cubicBezTo>
                    <a:cubicBezTo>
                      <a:pt x="1489" y="14573"/>
                      <a:pt x="1399" y="14662"/>
                      <a:pt x="1310" y="14736"/>
                    </a:cubicBezTo>
                    <a:cubicBezTo>
                      <a:pt x="1132" y="14885"/>
                      <a:pt x="953" y="15034"/>
                      <a:pt x="774" y="15183"/>
                    </a:cubicBezTo>
                    <a:lnTo>
                      <a:pt x="774" y="15198"/>
                    </a:lnTo>
                    <a:lnTo>
                      <a:pt x="774" y="15183"/>
                    </a:lnTo>
                    <a:cubicBezTo>
                      <a:pt x="551" y="15332"/>
                      <a:pt x="328" y="15466"/>
                      <a:pt x="119" y="15615"/>
                    </a:cubicBezTo>
                    <a:cubicBezTo>
                      <a:pt x="60" y="15659"/>
                      <a:pt x="30" y="15644"/>
                      <a:pt x="0" y="15585"/>
                    </a:cubicBezTo>
                    <a:cubicBezTo>
                      <a:pt x="149" y="15436"/>
                      <a:pt x="298" y="15302"/>
                      <a:pt x="447" y="15153"/>
                    </a:cubicBezTo>
                    <a:lnTo>
                      <a:pt x="730" y="14930"/>
                    </a:lnTo>
                    <a:cubicBezTo>
                      <a:pt x="804" y="14856"/>
                      <a:pt x="879" y="14781"/>
                      <a:pt x="953" y="14722"/>
                    </a:cubicBezTo>
                    <a:cubicBezTo>
                      <a:pt x="1310" y="14513"/>
                      <a:pt x="1533" y="14186"/>
                      <a:pt x="1727" y="13828"/>
                    </a:cubicBezTo>
                    <a:lnTo>
                      <a:pt x="1727" y="13843"/>
                    </a:lnTo>
                    <a:cubicBezTo>
                      <a:pt x="1816" y="13590"/>
                      <a:pt x="1906" y="13352"/>
                      <a:pt x="1995" y="13099"/>
                    </a:cubicBezTo>
                    <a:cubicBezTo>
                      <a:pt x="2025" y="12995"/>
                      <a:pt x="2054" y="12891"/>
                      <a:pt x="2084" y="12772"/>
                    </a:cubicBezTo>
                    <a:cubicBezTo>
                      <a:pt x="2025" y="12727"/>
                      <a:pt x="1965" y="12667"/>
                      <a:pt x="1906" y="12608"/>
                    </a:cubicBezTo>
                    <a:cubicBezTo>
                      <a:pt x="1846" y="12533"/>
                      <a:pt x="1786" y="12459"/>
                      <a:pt x="1727" y="12385"/>
                    </a:cubicBezTo>
                    <a:lnTo>
                      <a:pt x="1727" y="12385"/>
                    </a:lnTo>
                    <a:cubicBezTo>
                      <a:pt x="1414" y="11893"/>
                      <a:pt x="1221" y="11343"/>
                      <a:pt x="1117" y="10762"/>
                    </a:cubicBezTo>
                    <a:cubicBezTo>
                      <a:pt x="1027" y="10256"/>
                      <a:pt x="1042" y="9750"/>
                      <a:pt x="1042" y="9244"/>
                    </a:cubicBezTo>
                    <a:cubicBezTo>
                      <a:pt x="1042" y="8827"/>
                      <a:pt x="1102" y="8440"/>
                      <a:pt x="1236" y="8053"/>
                    </a:cubicBezTo>
                    <a:cubicBezTo>
                      <a:pt x="1266" y="8023"/>
                      <a:pt x="1295" y="7994"/>
                      <a:pt x="1325" y="7949"/>
                    </a:cubicBezTo>
                    <a:cubicBezTo>
                      <a:pt x="1563" y="7577"/>
                      <a:pt x="1757" y="7487"/>
                      <a:pt x="2173" y="7607"/>
                    </a:cubicBezTo>
                    <a:cubicBezTo>
                      <a:pt x="2367" y="7666"/>
                      <a:pt x="2546" y="7755"/>
                      <a:pt x="2739" y="7830"/>
                    </a:cubicBezTo>
                    <a:cubicBezTo>
                      <a:pt x="2888" y="7056"/>
                      <a:pt x="3305" y="6416"/>
                      <a:pt x="3811" y="5835"/>
                    </a:cubicBezTo>
                    <a:cubicBezTo>
                      <a:pt x="3900" y="5731"/>
                      <a:pt x="3930" y="5627"/>
                      <a:pt x="3915" y="5493"/>
                    </a:cubicBezTo>
                    <a:cubicBezTo>
                      <a:pt x="3885" y="5195"/>
                      <a:pt x="3870" y="4883"/>
                      <a:pt x="3855" y="4585"/>
                    </a:cubicBezTo>
                    <a:cubicBezTo>
                      <a:pt x="3826" y="4168"/>
                      <a:pt x="3945" y="3796"/>
                      <a:pt x="4153" y="3439"/>
                    </a:cubicBezTo>
                    <a:cubicBezTo>
                      <a:pt x="4287" y="3201"/>
                      <a:pt x="4421" y="2962"/>
                      <a:pt x="4555" y="2709"/>
                    </a:cubicBezTo>
                    <a:cubicBezTo>
                      <a:pt x="4198" y="2293"/>
                      <a:pt x="3930" y="1846"/>
                      <a:pt x="3781" y="1325"/>
                    </a:cubicBezTo>
                    <a:cubicBezTo>
                      <a:pt x="3692" y="998"/>
                      <a:pt x="3632" y="670"/>
                      <a:pt x="3662" y="328"/>
                    </a:cubicBezTo>
                    <a:cubicBezTo>
                      <a:pt x="3662" y="239"/>
                      <a:pt x="3692" y="149"/>
                      <a:pt x="3722" y="60"/>
                    </a:cubicBezTo>
                    <a:cubicBezTo>
                      <a:pt x="3736" y="30"/>
                      <a:pt x="3796" y="0"/>
                      <a:pt x="3826" y="0"/>
                    </a:cubicBezTo>
                    <a:cubicBezTo>
                      <a:pt x="3855" y="0"/>
                      <a:pt x="3885" y="60"/>
                      <a:pt x="3885" y="90"/>
                    </a:cubicBezTo>
                    <a:cubicBezTo>
                      <a:pt x="3915" y="358"/>
                      <a:pt x="3915" y="626"/>
                      <a:pt x="3960" y="879"/>
                    </a:cubicBezTo>
                    <a:cubicBezTo>
                      <a:pt x="4064" y="1459"/>
                      <a:pt x="4347" y="1950"/>
                      <a:pt x="4704" y="2412"/>
                    </a:cubicBezTo>
                    <a:cubicBezTo>
                      <a:pt x="4749" y="2382"/>
                      <a:pt x="4793" y="2352"/>
                      <a:pt x="4838" y="2322"/>
                    </a:cubicBezTo>
                    <a:cubicBezTo>
                      <a:pt x="4972" y="2174"/>
                      <a:pt x="5106" y="2025"/>
                      <a:pt x="5225" y="1876"/>
                    </a:cubicBezTo>
                    <a:cubicBezTo>
                      <a:pt x="5552" y="1608"/>
                      <a:pt x="5939" y="1444"/>
                      <a:pt x="6326" y="1310"/>
                    </a:cubicBezTo>
                    <a:cubicBezTo>
                      <a:pt x="6624" y="1206"/>
                      <a:pt x="6952" y="1117"/>
                      <a:pt x="7279" y="1042"/>
                    </a:cubicBezTo>
                    <a:cubicBezTo>
                      <a:pt x="7487" y="998"/>
                      <a:pt x="7711" y="1013"/>
                      <a:pt x="7919" y="1027"/>
                    </a:cubicBezTo>
                    <a:cubicBezTo>
                      <a:pt x="8098" y="1042"/>
                      <a:pt x="8247" y="1117"/>
                      <a:pt x="8336" y="1325"/>
                    </a:cubicBezTo>
                    <a:cubicBezTo>
                      <a:pt x="8276" y="1340"/>
                      <a:pt x="8232" y="1355"/>
                      <a:pt x="8202" y="1340"/>
                    </a:cubicBezTo>
                    <a:cubicBezTo>
                      <a:pt x="7964" y="1191"/>
                      <a:pt x="7711" y="1206"/>
                      <a:pt x="7458" y="1266"/>
                    </a:cubicBezTo>
                    <a:cubicBezTo>
                      <a:pt x="6773" y="1429"/>
                      <a:pt x="6118" y="1653"/>
                      <a:pt x="5523" y="2025"/>
                    </a:cubicBezTo>
                    <a:cubicBezTo>
                      <a:pt x="5389" y="2099"/>
                      <a:pt x="5270" y="2203"/>
                      <a:pt x="5180" y="2337"/>
                    </a:cubicBezTo>
                    <a:cubicBezTo>
                      <a:pt x="4868" y="2799"/>
                      <a:pt x="4570" y="3260"/>
                      <a:pt x="4287" y="3751"/>
                    </a:cubicBezTo>
                    <a:cubicBezTo>
                      <a:pt x="4183" y="3930"/>
                      <a:pt x="4109" y="4168"/>
                      <a:pt x="4109" y="4377"/>
                    </a:cubicBezTo>
                    <a:cubicBezTo>
                      <a:pt x="4094" y="4898"/>
                      <a:pt x="4109" y="5433"/>
                      <a:pt x="4123" y="5969"/>
                    </a:cubicBezTo>
                    <a:cubicBezTo>
                      <a:pt x="4079" y="6014"/>
                      <a:pt x="3975" y="6073"/>
                      <a:pt x="3915" y="6148"/>
                    </a:cubicBezTo>
                    <a:cubicBezTo>
                      <a:pt x="3692" y="6475"/>
                      <a:pt x="3439" y="6788"/>
                      <a:pt x="3275" y="7130"/>
                    </a:cubicBezTo>
                    <a:cubicBezTo>
                      <a:pt x="2873" y="7979"/>
                      <a:pt x="2843" y="8857"/>
                      <a:pt x="3067" y="9765"/>
                    </a:cubicBezTo>
                    <a:cubicBezTo>
                      <a:pt x="3201" y="10360"/>
                      <a:pt x="3468" y="10896"/>
                      <a:pt x="3855" y="11372"/>
                    </a:cubicBezTo>
                    <a:cubicBezTo>
                      <a:pt x="3900" y="11447"/>
                      <a:pt x="3960" y="11506"/>
                      <a:pt x="4034" y="11611"/>
                    </a:cubicBezTo>
                    <a:cubicBezTo>
                      <a:pt x="3647" y="11536"/>
                      <a:pt x="3067" y="10703"/>
                      <a:pt x="2873" y="10033"/>
                    </a:cubicBezTo>
                    <a:cubicBezTo>
                      <a:pt x="2680" y="9378"/>
                      <a:pt x="2575" y="8723"/>
                      <a:pt x="2724" y="8023"/>
                    </a:cubicBezTo>
                    <a:cubicBezTo>
                      <a:pt x="2486" y="7949"/>
                      <a:pt x="2278" y="7860"/>
                      <a:pt x="2069" y="7800"/>
                    </a:cubicBezTo>
                    <a:cubicBezTo>
                      <a:pt x="1816" y="7726"/>
                      <a:pt x="1682" y="7800"/>
                      <a:pt x="1533" y="8023"/>
                    </a:cubicBezTo>
                    <a:cubicBezTo>
                      <a:pt x="1370" y="8261"/>
                      <a:pt x="1310" y="8544"/>
                      <a:pt x="1295" y="8827"/>
                    </a:cubicBezTo>
                    <a:cubicBezTo>
                      <a:pt x="1251" y="9601"/>
                      <a:pt x="1266" y="10360"/>
                      <a:pt x="1444" y="11119"/>
                    </a:cubicBezTo>
                    <a:cubicBezTo>
                      <a:pt x="1593" y="11700"/>
                      <a:pt x="1876" y="12191"/>
                      <a:pt x="2293" y="12608"/>
                    </a:cubicBezTo>
                    <a:cubicBezTo>
                      <a:pt x="2724" y="13025"/>
                      <a:pt x="3111" y="13471"/>
                      <a:pt x="3662" y="13739"/>
                    </a:cubicBezTo>
                    <a:cubicBezTo>
                      <a:pt x="3692" y="13754"/>
                      <a:pt x="3722" y="13769"/>
                      <a:pt x="3736" y="13784"/>
                    </a:cubicBezTo>
                    <a:cubicBezTo>
                      <a:pt x="3826" y="14067"/>
                      <a:pt x="4109" y="14111"/>
                      <a:pt x="4302" y="14275"/>
                    </a:cubicBezTo>
                    <a:cubicBezTo>
                      <a:pt x="4481" y="14439"/>
                      <a:pt x="4659" y="14632"/>
                      <a:pt x="4868" y="14751"/>
                    </a:cubicBezTo>
                    <a:cubicBezTo>
                      <a:pt x="5463" y="15064"/>
                      <a:pt x="5984" y="15496"/>
                      <a:pt x="6565" y="15853"/>
                    </a:cubicBezTo>
                    <a:cubicBezTo>
                      <a:pt x="6996" y="16121"/>
                      <a:pt x="7487" y="16210"/>
                      <a:pt x="7979" y="16195"/>
                    </a:cubicBezTo>
                    <a:cubicBezTo>
                      <a:pt x="8142" y="16180"/>
                      <a:pt x="8291" y="16076"/>
                      <a:pt x="8455" y="16017"/>
                    </a:cubicBezTo>
                    <a:cubicBezTo>
                      <a:pt x="8291" y="15674"/>
                      <a:pt x="8142" y="15362"/>
                      <a:pt x="8008" y="15049"/>
                    </a:cubicBezTo>
                    <a:cubicBezTo>
                      <a:pt x="7964" y="14945"/>
                      <a:pt x="7934" y="14841"/>
                      <a:pt x="7904" y="14722"/>
                    </a:cubicBezTo>
                    <a:cubicBezTo>
                      <a:pt x="8113" y="14826"/>
                      <a:pt x="8202" y="14960"/>
                      <a:pt x="8529" y="15600"/>
                    </a:cubicBezTo>
                    <a:cubicBezTo>
                      <a:pt x="8559" y="15644"/>
                      <a:pt x="8589" y="15689"/>
                      <a:pt x="8619" y="15749"/>
                    </a:cubicBezTo>
                    <a:cubicBezTo>
                      <a:pt x="8634" y="15734"/>
                      <a:pt x="8648" y="15734"/>
                      <a:pt x="8663" y="15719"/>
                    </a:cubicBezTo>
                    <a:cubicBezTo>
                      <a:pt x="8648" y="15659"/>
                      <a:pt x="8619" y="15600"/>
                      <a:pt x="8604" y="1552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0" name="Google Shape;1700;p97"/>
              <p:cNvSpPr/>
              <p:nvPr/>
            </p:nvSpPr>
            <p:spPr>
              <a:xfrm>
                <a:off x="7575544" y="1791485"/>
                <a:ext cx="318140" cy="747999"/>
              </a:xfrm>
              <a:custGeom>
                <a:avLst/>
                <a:gdLst/>
                <a:ahLst/>
                <a:cxnLst/>
                <a:rect l="l" t="t" r="r" b="b"/>
                <a:pathLst>
                  <a:path w="7458" h="17535" extrusionOk="0">
                    <a:moveTo>
                      <a:pt x="3617" y="11983"/>
                    </a:moveTo>
                    <a:cubicBezTo>
                      <a:pt x="3602" y="11983"/>
                      <a:pt x="3587" y="11983"/>
                      <a:pt x="3587" y="11983"/>
                    </a:cubicBezTo>
                    <a:lnTo>
                      <a:pt x="3587" y="12206"/>
                    </a:lnTo>
                    <a:lnTo>
                      <a:pt x="3617" y="12206"/>
                    </a:lnTo>
                    <a:close/>
                    <a:moveTo>
                      <a:pt x="3587" y="17475"/>
                    </a:moveTo>
                    <a:cubicBezTo>
                      <a:pt x="3617" y="17178"/>
                      <a:pt x="3558" y="16895"/>
                      <a:pt x="3498" y="16597"/>
                    </a:cubicBezTo>
                    <a:cubicBezTo>
                      <a:pt x="3364" y="15823"/>
                      <a:pt x="3230" y="15064"/>
                      <a:pt x="3111" y="14290"/>
                    </a:cubicBezTo>
                    <a:cubicBezTo>
                      <a:pt x="3066" y="13947"/>
                      <a:pt x="3141" y="13605"/>
                      <a:pt x="3230" y="13263"/>
                    </a:cubicBezTo>
                    <a:cubicBezTo>
                      <a:pt x="3394" y="12653"/>
                      <a:pt x="3438" y="12042"/>
                      <a:pt x="3304" y="11417"/>
                    </a:cubicBezTo>
                    <a:cubicBezTo>
                      <a:pt x="3230" y="11060"/>
                      <a:pt x="3007" y="10777"/>
                      <a:pt x="2754" y="10524"/>
                    </a:cubicBezTo>
                    <a:cubicBezTo>
                      <a:pt x="2501" y="10256"/>
                      <a:pt x="2203" y="10196"/>
                      <a:pt x="1861" y="10182"/>
                    </a:cubicBezTo>
                    <a:cubicBezTo>
                      <a:pt x="1280" y="10137"/>
                      <a:pt x="729" y="9929"/>
                      <a:pt x="208" y="9661"/>
                    </a:cubicBezTo>
                    <a:cubicBezTo>
                      <a:pt x="45" y="9571"/>
                      <a:pt x="30" y="9542"/>
                      <a:pt x="0" y="9363"/>
                    </a:cubicBezTo>
                    <a:cubicBezTo>
                      <a:pt x="283" y="9467"/>
                      <a:pt x="551" y="9586"/>
                      <a:pt x="819" y="9690"/>
                    </a:cubicBezTo>
                    <a:cubicBezTo>
                      <a:pt x="1355" y="9884"/>
                      <a:pt x="1905" y="9958"/>
                      <a:pt x="2471" y="9929"/>
                    </a:cubicBezTo>
                    <a:cubicBezTo>
                      <a:pt x="2620" y="9914"/>
                      <a:pt x="2754" y="9884"/>
                      <a:pt x="2903" y="9839"/>
                    </a:cubicBezTo>
                    <a:cubicBezTo>
                      <a:pt x="3141" y="9780"/>
                      <a:pt x="3364" y="9690"/>
                      <a:pt x="3602" y="9631"/>
                    </a:cubicBezTo>
                    <a:cubicBezTo>
                      <a:pt x="3751" y="9586"/>
                      <a:pt x="3825" y="9512"/>
                      <a:pt x="3885" y="9378"/>
                    </a:cubicBezTo>
                    <a:cubicBezTo>
                      <a:pt x="3989" y="9155"/>
                      <a:pt x="4108" y="8946"/>
                      <a:pt x="4212" y="8723"/>
                    </a:cubicBezTo>
                    <a:cubicBezTo>
                      <a:pt x="4465" y="8142"/>
                      <a:pt x="4823" y="7636"/>
                      <a:pt x="5254" y="7175"/>
                    </a:cubicBezTo>
                    <a:cubicBezTo>
                      <a:pt x="5418" y="6996"/>
                      <a:pt x="5582" y="6833"/>
                      <a:pt x="5731" y="6639"/>
                    </a:cubicBezTo>
                    <a:cubicBezTo>
                      <a:pt x="5805" y="6550"/>
                      <a:pt x="5850" y="6416"/>
                      <a:pt x="5909" y="6282"/>
                    </a:cubicBezTo>
                    <a:cubicBezTo>
                      <a:pt x="5939" y="6178"/>
                      <a:pt x="5954" y="6073"/>
                      <a:pt x="6014" y="5969"/>
                    </a:cubicBezTo>
                    <a:cubicBezTo>
                      <a:pt x="6103" y="5791"/>
                      <a:pt x="6103" y="5627"/>
                      <a:pt x="5999" y="5433"/>
                    </a:cubicBezTo>
                    <a:cubicBezTo>
                      <a:pt x="5701" y="4883"/>
                      <a:pt x="5433" y="4317"/>
                      <a:pt x="5150" y="3766"/>
                    </a:cubicBezTo>
                    <a:cubicBezTo>
                      <a:pt x="5106" y="3677"/>
                      <a:pt x="5061" y="3588"/>
                      <a:pt x="5031" y="3498"/>
                    </a:cubicBezTo>
                    <a:cubicBezTo>
                      <a:pt x="4972" y="3275"/>
                      <a:pt x="5001" y="3067"/>
                      <a:pt x="5180" y="2918"/>
                    </a:cubicBezTo>
                    <a:cubicBezTo>
                      <a:pt x="5820" y="2412"/>
                      <a:pt x="6326" y="1772"/>
                      <a:pt x="7026" y="1355"/>
                    </a:cubicBezTo>
                    <a:cubicBezTo>
                      <a:pt x="7085" y="1310"/>
                      <a:pt x="7130" y="1266"/>
                      <a:pt x="7189" y="1221"/>
                    </a:cubicBezTo>
                    <a:cubicBezTo>
                      <a:pt x="7100" y="1012"/>
                      <a:pt x="6996" y="819"/>
                      <a:pt x="6936" y="611"/>
                    </a:cubicBezTo>
                    <a:cubicBezTo>
                      <a:pt x="6877" y="417"/>
                      <a:pt x="6802" y="209"/>
                      <a:pt x="6951" y="0"/>
                    </a:cubicBezTo>
                    <a:cubicBezTo>
                      <a:pt x="7085" y="45"/>
                      <a:pt x="7085" y="164"/>
                      <a:pt x="7100" y="268"/>
                    </a:cubicBezTo>
                    <a:cubicBezTo>
                      <a:pt x="7145" y="521"/>
                      <a:pt x="7175" y="774"/>
                      <a:pt x="7353" y="983"/>
                    </a:cubicBezTo>
                    <a:cubicBezTo>
                      <a:pt x="7353" y="983"/>
                      <a:pt x="7353" y="983"/>
                      <a:pt x="7353" y="983"/>
                    </a:cubicBezTo>
                    <a:cubicBezTo>
                      <a:pt x="7457" y="1221"/>
                      <a:pt x="7457" y="1251"/>
                      <a:pt x="7264" y="1414"/>
                    </a:cubicBezTo>
                    <a:cubicBezTo>
                      <a:pt x="7219" y="1459"/>
                      <a:pt x="7189" y="1489"/>
                      <a:pt x="7145" y="1519"/>
                    </a:cubicBezTo>
                    <a:cubicBezTo>
                      <a:pt x="6505" y="1950"/>
                      <a:pt x="6028" y="2546"/>
                      <a:pt x="5448" y="3037"/>
                    </a:cubicBezTo>
                    <a:cubicBezTo>
                      <a:pt x="5299" y="3156"/>
                      <a:pt x="5269" y="3305"/>
                      <a:pt x="5388" y="3469"/>
                    </a:cubicBezTo>
                    <a:cubicBezTo>
                      <a:pt x="5478" y="3647"/>
                      <a:pt x="5567" y="3826"/>
                      <a:pt x="5656" y="4004"/>
                    </a:cubicBezTo>
                    <a:cubicBezTo>
                      <a:pt x="5731" y="4138"/>
                      <a:pt x="5805" y="4272"/>
                      <a:pt x="5880" y="4406"/>
                    </a:cubicBezTo>
                    <a:cubicBezTo>
                      <a:pt x="5894" y="4436"/>
                      <a:pt x="5909" y="4466"/>
                      <a:pt x="5924" y="4496"/>
                    </a:cubicBezTo>
                    <a:cubicBezTo>
                      <a:pt x="5984" y="4615"/>
                      <a:pt x="6043" y="4719"/>
                      <a:pt x="6103" y="4838"/>
                    </a:cubicBezTo>
                    <a:cubicBezTo>
                      <a:pt x="6147" y="4987"/>
                      <a:pt x="6192" y="5121"/>
                      <a:pt x="6252" y="5270"/>
                    </a:cubicBezTo>
                    <a:cubicBezTo>
                      <a:pt x="6296" y="5359"/>
                      <a:pt x="6326" y="5463"/>
                      <a:pt x="6371" y="5552"/>
                    </a:cubicBezTo>
                    <a:lnTo>
                      <a:pt x="6371" y="5538"/>
                    </a:lnTo>
                    <a:cubicBezTo>
                      <a:pt x="6356" y="5642"/>
                      <a:pt x="6356" y="5731"/>
                      <a:pt x="6326" y="5820"/>
                    </a:cubicBezTo>
                    <a:cubicBezTo>
                      <a:pt x="6162" y="6312"/>
                      <a:pt x="5984" y="6818"/>
                      <a:pt x="5552" y="7175"/>
                    </a:cubicBezTo>
                    <a:cubicBezTo>
                      <a:pt x="5463" y="7234"/>
                      <a:pt x="5403" y="7324"/>
                      <a:pt x="5329" y="7413"/>
                    </a:cubicBezTo>
                    <a:cubicBezTo>
                      <a:pt x="4942" y="7860"/>
                      <a:pt x="4585" y="8321"/>
                      <a:pt x="4376" y="8887"/>
                    </a:cubicBezTo>
                    <a:lnTo>
                      <a:pt x="4391" y="8887"/>
                    </a:lnTo>
                    <a:cubicBezTo>
                      <a:pt x="4302" y="9050"/>
                      <a:pt x="4123" y="9229"/>
                      <a:pt x="4138" y="9408"/>
                    </a:cubicBezTo>
                    <a:cubicBezTo>
                      <a:pt x="4153" y="9646"/>
                      <a:pt x="3930" y="9720"/>
                      <a:pt x="3885" y="9899"/>
                    </a:cubicBezTo>
                    <a:cubicBezTo>
                      <a:pt x="3885" y="9914"/>
                      <a:pt x="3885" y="9929"/>
                      <a:pt x="3885" y="9929"/>
                    </a:cubicBezTo>
                    <a:lnTo>
                      <a:pt x="3885" y="9929"/>
                    </a:lnTo>
                    <a:cubicBezTo>
                      <a:pt x="3870" y="10018"/>
                      <a:pt x="3840" y="10107"/>
                      <a:pt x="3840" y="10182"/>
                    </a:cubicBezTo>
                    <a:cubicBezTo>
                      <a:pt x="3825" y="10524"/>
                      <a:pt x="3885" y="10866"/>
                      <a:pt x="3989" y="11179"/>
                    </a:cubicBezTo>
                    <a:cubicBezTo>
                      <a:pt x="4153" y="11715"/>
                      <a:pt x="4078" y="12206"/>
                      <a:pt x="3796" y="12682"/>
                    </a:cubicBezTo>
                    <a:cubicBezTo>
                      <a:pt x="3617" y="13010"/>
                      <a:pt x="3453" y="13352"/>
                      <a:pt x="3379" y="13709"/>
                    </a:cubicBezTo>
                    <a:cubicBezTo>
                      <a:pt x="3275" y="14171"/>
                      <a:pt x="3334" y="14662"/>
                      <a:pt x="3453" y="15123"/>
                    </a:cubicBezTo>
                    <a:lnTo>
                      <a:pt x="3453" y="15109"/>
                    </a:lnTo>
                    <a:cubicBezTo>
                      <a:pt x="3513" y="15466"/>
                      <a:pt x="3572" y="15808"/>
                      <a:pt x="3617" y="16165"/>
                    </a:cubicBezTo>
                    <a:lnTo>
                      <a:pt x="3617" y="16165"/>
                    </a:lnTo>
                    <a:cubicBezTo>
                      <a:pt x="3647" y="16284"/>
                      <a:pt x="3662" y="16404"/>
                      <a:pt x="3677" y="16523"/>
                    </a:cubicBezTo>
                    <a:lnTo>
                      <a:pt x="3662" y="16523"/>
                    </a:lnTo>
                    <a:lnTo>
                      <a:pt x="3677" y="16537"/>
                    </a:lnTo>
                    <a:cubicBezTo>
                      <a:pt x="3677" y="16686"/>
                      <a:pt x="3691" y="16835"/>
                      <a:pt x="3691" y="16969"/>
                    </a:cubicBezTo>
                    <a:cubicBezTo>
                      <a:pt x="3691" y="17148"/>
                      <a:pt x="3691" y="17311"/>
                      <a:pt x="3691" y="17490"/>
                    </a:cubicBezTo>
                    <a:cubicBezTo>
                      <a:pt x="3677" y="17505"/>
                      <a:pt x="3647" y="17520"/>
                      <a:pt x="3632" y="17535"/>
                    </a:cubicBezTo>
                    <a:cubicBezTo>
                      <a:pt x="3617" y="17520"/>
                      <a:pt x="3602" y="17505"/>
                      <a:pt x="3587" y="1747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1" name="Google Shape;1701;p97"/>
              <p:cNvSpPr/>
              <p:nvPr/>
            </p:nvSpPr>
            <p:spPr>
              <a:xfrm>
                <a:off x="7831399" y="2118492"/>
                <a:ext cx="211496" cy="606419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14216" extrusionOk="0">
                    <a:moveTo>
                      <a:pt x="1980" y="2397"/>
                    </a:moveTo>
                    <a:cubicBezTo>
                      <a:pt x="1995" y="2397"/>
                      <a:pt x="2025" y="2397"/>
                      <a:pt x="2040" y="2411"/>
                    </a:cubicBezTo>
                    <a:cubicBezTo>
                      <a:pt x="2055" y="2352"/>
                      <a:pt x="2055" y="2307"/>
                      <a:pt x="2070" y="2248"/>
                    </a:cubicBezTo>
                    <a:cubicBezTo>
                      <a:pt x="2055" y="2248"/>
                      <a:pt x="2025" y="2248"/>
                      <a:pt x="2010" y="2233"/>
                    </a:cubicBezTo>
                    <a:cubicBezTo>
                      <a:pt x="1995" y="2292"/>
                      <a:pt x="1995" y="2337"/>
                      <a:pt x="1980" y="2397"/>
                    </a:cubicBezTo>
                    <a:close/>
                    <a:moveTo>
                      <a:pt x="1578" y="7859"/>
                    </a:moveTo>
                    <a:cubicBezTo>
                      <a:pt x="1593" y="7904"/>
                      <a:pt x="1608" y="7949"/>
                      <a:pt x="1623" y="8008"/>
                    </a:cubicBezTo>
                    <a:cubicBezTo>
                      <a:pt x="1668" y="8097"/>
                      <a:pt x="1712" y="8187"/>
                      <a:pt x="1757" y="8276"/>
                    </a:cubicBezTo>
                    <a:lnTo>
                      <a:pt x="1742" y="8276"/>
                    </a:lnTo>
                    <a:cubicBezTo>
                      <a:pt x="1787" y="8365"/>
                      <a:pt x="1831" y="8455"/>
                      <a:pt x="1861" y="8559"/>
                    </a:cubicBezTo>
                    <a:cubicBezTo>
                      <a:pt x="1936" y="8708"/>
                      <a:pt x="1995" y="8842"/>
                      <a:pt x="2055" y="8991"/>
                    </a:cubicBezTo>
                    <a:cubicBezTo>
                      <a:pt x="2099" y="9095"/>
                      <a:pt x="2144" y="9184"/>
                      <a:pt x="2189" y="9273"/>
                    </a:cubicBezTo>
                    <a:cubicBezTo>
                      <a:pt x="2204" y="9303"/>
                      <a:pt x="2218" y="9348"/>
                      <a:pt x="2218" y="9378"/>
                    </a:cubicBezTo>
                    <a:cubicBezTo>
                      <a:pt x="2293" y="9526"/>
                      <a:pt x="2352" y="9675"/>
                      <a:pt x="2412" y="9824"/>
                    </a:cubicBezTo>
                    <a:cubicBezTo>
                      <a:pt x="2427" y="9884"/>
                      <a:pt x="2442" y="9928"/>
                      <a:pt x="2457" y="9988"/>
                    </a:cubicBezTo>
                    <a:cubicBezTo>
                      <a:pt x="2501" y="10077"/>
                      <a:pt x="2531" y="10166"/>
                      <a:pt x="2576" y="10256"/>
                    </a:cubicBezTo>
                    <a:lnTo>
                      <a:pt x="2576" y="10256"/>
                    </a:lnTo>
                    <a:cubicBezTo>
                      <a:pt x="2635" y="10405"/>
                      <a:pt x="2680" y="10553"/>
                      <a:pt x="2739" y="10702"/>
                    </a:cubicBezTo>
                    <a:cubicBezTo>
                      <a:pt x="2769" y="10777"/>
                      <a:pt x="2799" y="10851"/>
                      <a:pt x="2829" y="10926"/>
                    </a:cubicBezTo>
                    <a:cubicBezTo>
                      <a:pt x="2859" y="11030"/>
                      <a:pt x="2918" y="11134"/>
                      <a:pt x="2829" y="11268"/>
                    </a:cubicBezTo>
                    <a:cubicBezTo>
                      <a:pt x="2739" y="11194"/>
                      <a:pt x="2665" y="11119"/>
                      <a:pt x="2591" y="11060"/>
                    </a:cubicBezTo>
                    <a:lnTo>
                      <a:pt x="2591" y="11074"/>
                    </a:lnTo>
                    <a:lnTo>
                      <a:pt x="2591" y="11060"/>
                    </a:lnTo>
                    <a:cubicBezTo>
                      <a:pt x="2576" y="11030"/>
                      <a:pt x="2561" y="11000"/>
                      <a:pt x="2531" y="10955"/>
                    </a:cubicBezTo>
                    <a:cubicBezTo>
                      <a:pt x="2025" y="11774"/>
                      <a:pt x="1712" y="12608"/>
                      <a:pt x="1504" y="13605"/>
                    </a:cubicBezTo>
                    <a:cubicBezTo>
                      <a:pt x="1504" y="13679"/>
                      <a:pt x="1489" y="13739"/>
                      <a:pt x="1474" y="13813"/>
                    </a:cubicBezTo>
                    <a:cubicBezTo>
                      <a:pt x="1430" y="13947"/>
                      <a:pt x="1385" y="14081"/>
                      <a:pt x="1340" y="14215"/>
                    </a:cubicBezTo>
                    <a:cubicBezTo>
                      <a:pt x="1325" y="14215"/>
                      <a:pt x="1310" y="14200"/>
                      <a:pt x="1281" y="14200"/>
                    </a:cubicBezTo>
                    <a:cubicBezTo>
                      <a:pt x="1310" y="13962"/>
                      <a:pt x="1310" y="13709"/>
                      <a:pt x="1355" y="13471"/>
                    </a:cubicBezTo>
                    <a:cubicBezTo>
                      <a:pt x="1415" y="13114"/>
                      <a:pt x="1519" y="12756"/>
                      <a:pt x="1608" y="12399"/>
                    </a:cubicBezTo>
                    <a:cubicBezTo>
                      <a:pt x="1608" y="12399"/>
                      <a:pt x="1593" y="12414"/>
                      <a:pt x="1593" y="12414"/>
                    </a:cubicBezTo>
                    <a:cubicBezTo>
                      <a:pt x="1653" y="12265"/>
                      <a:pt x="1712" y="12116"/>
                      <a:pt x="1772" y="11968"/>
                    </a:cubicBezTo>
                    <a:lnTo>
                      <a:pt x="1772" y="11968"/>
                    </a:lnTo>
                    <a:lnTo>
                      <a:pt x="2144" y="11194"/>
                    </a:lnTo>
                    <a:lnTo>
                      <a:pt x="2144" y="11194"/>
                    </a:lnTo>
                    <a:cubicBezTo>
                      <a:pt x="2218" y="11030"/>
                      <a:pt x="2293" y="10851"/>
                      <a:pt x="2367" y="10687"/>
                    </a:cubicBezTo>
                    <a:cubicBezTo>
                      <a:pt x="2352" y="10613"/>
                      <a:pt x="2338" y="10539"/>
                      <a:pt x="2323" y="10479"/>
                    </a:cubicBezTo>
                    <a:cubicBezTo>
                      <a:pt x="2099" y="9943"/>
                      <a:pt x="1876" y="9392"/>
                      <a:pt x="1668" y="8857"/>
                    </a:cubicBezTo>
                    <a:lnTo>
                      <a:pt x="1668" y="8871"/>
                    </a:lnTo>
                    <a:cubicBezTo>
                      <a:pt x="1534" y="8559"/>
                      <a:pt x="1400" y="8246"/>
                      <a:pt x="1281" y="7934"/>
                    </a:cubicBezTo>
                    <a:lnTo>
                      <a:pt x="1281" y="7934"/>
                    </a:lnTo>
                    <a:cubicBezTo>
                      <a:pt x="1206" y="7725"/>
                      <a:pt x="1147" y="7532"/>
                      <a:pt x="1072" y="7338"/>
                    </a:cubicBezTo>
                    <a:cubicBezTo>
                      <a:pt x="819" y="6758"/>
                      <a:pt x="685" y="6148"/>
                      <a:pt x="819" y="5522"/>
                    </a:cubicBezTo>
                    <a:cubicBezTo>
                      <a:pt x="879" y="5433"/>
                      <a:pt x="938" y="5329"/>
                      <a:pt x="983" y="5240"/>
                    </a:cubicBezTo>
                    <a:cubicBezTo>
                      <a:pt x="1043" y="5165"/>
                      <a:pt x="1102" y="5091"/>
                      <a:pt x="1162" y="5031"/>
                    </a:cubicBezTo>
                    <a:cubicBezTo>
                      <a:pt x="1281" y="4912"/>
                      <a:pt x="1415" y="4808"/>
                      <a:pt x="1534" y="4704"/>
                    </a:cubicBezTo>
                    <a:cubicBezTo>
                      <a:pt x="1668" y="4585"/>
                      <a:pt x="1802" y="4466"/>
                      <a:pt x="1951" y="4361"/>
                    </a:cubicBezTo>
                    <a:cubicBezTo>
                      <a:pt x="2085" y="4257"/>
                      <a:pt x="2099" y="4123"/>
                      <a:pt x="2055" y="3974"/>
                    </a:cubicBezTo>
                    <a:cubicBezTo>
                      <a:pt x="1980" y="3721"/>
                      <a:pt x="1906" y="3483"/>
                      <a:pt x="1876" y="3230"/>
                    </a:cubicBezTo>
                    <a:cubicBezTo>
                      <a:pt x="1817" y="2858"/>
                      <a:pt x="1623" y="2620"/>
                      <a:pt x="1310" y="2441"/>
                    </a:cubicBezTo>
                    <a:cubicBezTo>
                      <a:pt x="953" y="2248"/>
                      <a:pt x="596" y="2158"/>
                      <a:pt x="209" y="2352"/>
                    </a:cubicBezTo>
                    <a:cubicBezTo>
                      <a:pt x="149" y="2397"/>
                      <a:pt x="75" y="2411"/>
                      <a:pt x="1" y="2352"/>
                    </a:cubicBezTo>
                    <a:cubicBezTo>
                      <a:pt x="30" y="2322"/>
                      <a:pt x="45" y="2292"/>
                      <a:pt x="60" y="2277"/>
                    </a:cubicBezTo>
                    <a:cubicBezTo>
                      <a:pt x="194" y="2203"/>
                      <a:pt x="343" y="2129"/>
                      <a:pt x="492" y="2054"/>
                    </a:cubicBezTo>
                    <a:cubicBezTo>
                      <a:pt x="715" y="2054"/>
                      <a:pt x="938" y="2024"/>
                      <a:pt x="1147" y="2129"/>
                    </a:cubicBezTo>
                    <a:cubicBezTo>
                      <a:pt x="1296" y="2188"/>
                      <a:pt x="1459" y="2263"/>
                      <a:pt x="1623" y="2337"/>
                    </a:cubicBezTo>
                    <a:cubicBezTo>
                      <a:pt x="1683" y="2382"/>
                      <a:pt x="1727" y="2426"/>
                      <a:pt x="1787" y="2486"/>
                    </a:cubicBezTo>
                    <a:cubicBezTo>
                      <a:pt x="1831" y="2263"/>
                      <a:pt x="1861" y="2069"/>
                      <a:pt x="1921" y="1876"/>
                    </a:cubicBezTo>
                    <a:cubicBezTo>
                      <a:pt x="1980" y="1578"/>
                      <a:pt x="2070" y="1295"/>
                      <a:pt x="2144" y="1012"/>
                    </a:cubicBezTo>
                    <a:cubicBezTo>
                      <a:pt x="2159" y="968"/>
                      <a:pt x="2174" y="938"/>
                      <a:pt x="2204" y="893"/>
                    </a:cubicBezTo>
                    <a:cubicBezTo>
                      <a:pt x="2248" y="819"/>
                      <a:pt x="2308" y="759"/>
                      <a:pt x="2352" y="685"/>
                    </a:cubicBezTo>
                    <a:cubicBezTo>
                      <a:pt x="2397" y="640"/>
                      <a:pt x="2427" y="595"/>
                      <a:pt x="2472" y="566"/>
                    </a:cubicBezTo>
                    <a:cubicBezTo>
                      <a:pt x="2591" y="447"/>
                      <a:pt x="2695" y="342"/>
                      <a:pt x="2814" y="238"/>
                    </a:cubicBezTo>
                    <a:cubicBezTo>
                      <a:pt x="3246" y="45"/>
                      <a:pt x="3692" y="0"/>
                      <a:pt x="4139" y="104"/>
                    </a:cubicBezTo>
                    <a:cubicBezTo>
                      <a:pt x="4377" y="164"/>
                      <a:pt x="4600" y="238"/>
                      <a:pt x="4823" y="298"/>
                    </a:cubicBezTo>
                    <a:cubicBezTo>
                      <a:pt x="4957" y="328"/>
                      <a:pt x="4928" y="402"/>
                      <a:pt x="4883" y="491"/>
                    </a:cubicBezTo>
                    <a:cubicBezTo>
                      <a:pt x="4823" y="551"/>
                      <a:pt x="4764" y="536"/>
                      <a:pt x="4689" y="506"/>
                    </a:cubicBezTo>
                    <a:cubicBezTo>
                      <a:pt x="4273" y="298"/>
                      <a:pt x="3826" y="298"/>
                      <a:pt x="3379" y="357"/>
                    </a:cubicBezTo>
                    <a:cubicBezTo>
                      <a:pt x="3231" y="372"/>
                      <a:pt x="3097" y="432"/>
                      <a:pt x="3007" y="566"/>
                    </a:cubicBezTo>
                    <a:cubicBezTo>
                      <a:pt x="2933" y="625"/>
                      <a:pt x="2859" y="700"/>
                      <a:pt x="2799" y="774"/>
                    </a:cubicBezTo>
                    <a:cubicBezTo>
                      <a:pt x="2710" y="908"/>
                      <a:pt x="2605" y="1042"/>
                      <a:pt x="2531" y="1176"/>
                    </a:cubicBezTo>
                    <a:cubicBezTo>
                      <a:pt x="2352" y="1593"/>
                      <a:pt x="2367" y="2024"/>
                      <a:pt x="2397" y="2456"/>
                    </a:cubicBezTo>
                    <a:cubicBezTo>
                      <a:pt x="2412" y="2992"/>
                      <a:pt x="2457" y="3528"/>
                      <a:pt x="2472" y="4064"/>
                    </a:cubicBezTo>
                    <a:cubicBezTo>
                      <a:pt x="2472" y="4376"/>
                      <a:pt x="2367" y="4644"/>
                      <a:pt x="2085" y="4808"/>
                    </a:cubicBezTo>
                    <a:cubicBezTo>
                      <a:pt x="1995" y="4853"/>
                      <a:pt x="1906" y="4912"/>
                      <a:pt x="1831" y="4972"/>
                    </a:cubicBezTo>
                    <a:cubicBezTo>
                      <a:pt x="1668" y="5135"/>
                      <a:pt x="1444" y="5225"/>
                      <a:pt x="1370" y="5463"/>
                    </a:cubicBezTo>
                    <a:lnTo>
                      <a:pt x="1370" y="5463"/>
                    </a:lnTo>
                    <a:cubicBezTo>
                      <a:pt x="1072" y="5820"/>
                      <a:pt x="1057" y="6207"/>
                      <a:pt x="1206" y="6624"/>
                    </a:cubicBezTo>
                    <a:lnTo>
                      <a:pt x="1206" y="6624"/>
                    </a:lnTo>
                    <a:cubicBezTo>
                      <a:pt x="1251" y="6832"/>
                      <a:pt x="1310" y="7026"/>
                      <a:pt x="1370" y="7234"/>
                    </a:cubicBezTo>
                    <a:lnTo>
                      <a:pt x="1370" y="7234"/>
                    </a:lnTo>
                    <a:cubicBezTo>
                      <a:pt x="1444" y="7443"/>
                      <a:pt x="1504" y="7651"/>
                      <a:pt x="1578" y="785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2" name="Google Shape;1702;p97"/>
              <p:cNvSpPr/>
              <p:nvPr/>
            </p:nvSpPr>
            <p:spPr>
              <a:xfrm>
                <a:off x="7534892" y="1809273"/>
                <a:ext cx="178479" cy="323856"/>
              </a:xfrm>
              <a:custGeom>
                <a:avLst/>
                <a:gdLst/>
                <a:ahLst/>
                <a:cxnLst/>
                <a:rect l="l" t="t" r="r" b="b"/>
                <a:pathLst>
                  <a:path w="4184" h="7592" extrusionOk="0">
                    <a:moveTo>
                      <a:pt x="715" y="7145"/>
                    </a:moveTo>
                    <a:cubicBezTo>
                      <a:pt x="596" y="7294"/>
                      <a:pt x="462" y="7443"/>
                      <a:pt x="328" y="7591"/>
                    </a:cubicBezTo>
                    <a:cubicBezTo>
                      <a:pt x="358" y="7547"/>
                      <a:pt x="373" y="7487"/>
                      <a:pt x="417" y="7428"/>
                    </a:cubicBezTo>
                    <a:cubicBezTo>
                      <a:pt x="75" y="7085"/>
                      <a:pt x="0" y="6639"/>
                      <a:pt x="15" y="6177"/>
                    </a:cubicBezTo>
                    <a:cubicBezTo>
                      <a:pt x="15" y="5865"/>
                      <a:pt x="30" y="5567"/>
                      <a:pt x="75" y="5269"/>
                    </a:cubicBezTo>
                    <a:cubicBezTo>
                      <a:pt x="149" y="4763"/>
                      <a:pt x="358" y="4332"/>
                      <a:pt x="685" y="3945"/>
                    </a:cubicBezTo>
                    <a:cubicBezTo>
                      <a:pt x="1310" y="3215"/>
                      <a:pt x="1995" y="2560"/>
                      <a:pt x="2754" y="1980"/>
                    </a:cubicBezTo>
                    <a:cubicBezTo>
                      <a:pt x="3022" y="1771"/>
                      <a:pt x="3305" y="1578"/>
                      <a:pt x="3483" y="1280"/>
                    </a:cubicBezTo>
                    <a:cubicBezTo>
                      <a:pt x="3662" y="1176"/>
                      <a:pt x="3692" y="997"/>
                      <a:pt x="3707" y="804"/>
                    </a:cubicBezTo>
                    <a:cubicBezTo>
                      <a:pt x="3722" y="506"/>
                      <a:pt x="3826" y="238"/>
                      <a:pt x="4079" y="45"/>
                    </a:cubicBezTo>
                    <a:cubicBezTo>
                      <a:pt x="4094" y="30"/>
                      <a:pt x="4124" y="30"/>
                      <a:pt x="4183" y="0"/>
                    </a:cubicBezTo>
                    <a:cubicBezTo>
                      <a:pt x="4168" y="75"/>
                      <a:pt x="4168" y="134"/>
                      <a:pt x="4153" y="164"/>
                    </a:cubicBezTo>
                    <a:cubicBezTo>
                      <a:pt x="3990" y="342"/>
                      <a:pt x="3930" y="566"/>
                      <a:pt x="3930" y="789"/>
                    </a:cubicBezTo>
                    <a:cubicBezTo>
                      <a:pt x="3915" y="1057"/>
                      <a:pt x="3841" y="1280"/>
                      <a:pt x="3647" y="1459"/>
                    </a:cubicBezTo>
                    <a:cubicBezTo>
                      <a:pt x="3424" y="1682"/>
                      <a:pt x="3216" y="1905"/>
                      <a:pt x="2977" y="2099"/>
                    </a:cubicBezTo>
                    <a:cubicBezTo>
                      <a:pt x="2382" y="2531"/>
                      <a:pt x="1846" y="3037"/>
                      <a:pt x="1340" y="3558"/>
                    </a:cubicBezTo>
                    <a:cubicBezTo>
                      <a:pt x="1072" y="3826"/>
                      <a:pt x="849" y="4138"/>
                      <a:pt x="640" y="4451"/>
                    </a:cubicBezTo>
                    <a:cubicBezTo>
                      <a:pt x="402" y="4823"/>
                      <a:pt x="328" y="5269"/>
                      <a:pt x="298" y="5701"/>
                    </a:cubicBezTo>
                    <a:cubicBezTo>
                      <a:pt x="268" y="6237"/>
                      <a:pt x="343" y="6758"/>
                      <a:pt x="492" y="7294"/>
                    </a:cubicBezTo>
                    <a:cubicBezTo>
                      <a:pt x="581" y="7234"/>
                      <a:pt x="655" y="7190"/>
                      <a:pt x="715" y="714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3" name="Google Shape;1703;p97"/>
              <p:cNvSpPr/>
              <p:nvPr/>
            </p:nvSpPr>
            <p:spPr>
              <a:xfrm>
                <a:off x="7273278" y="2637839"/>
                <a:ext cx="156894" cy="148022"/>
              </a:xfrm>
              <a:custGeom>
                <a:avLst/>
                <a:gdLst/>
                <a:ahLst/>
                <a:cxnLst/>
                <a:rect l="l" t="t" r="r" b="b"/>
                <a:pathLst>
                  <a:path w="3678" h="3470" extrusionOk="0">
                    <a:moveTo>
                      <a:pt x="3677" y="3082"/>
                    </a:moveTo>
                    <a:lnTo>
                      <a:pt x="3618" y="3142"/>
                    </a:lnTo>
                    <a:cubicBezTo>
                      <a:pt x="3469" y="3008"/>
                      <a:pt x="3320" y="3097"/>
                      <a:pt x="3186" y="3112"/>
                    </a:cubicBezTo>
                    <a:cubicBezTo>
                      <a:pt x="2606" y="3216"/>
                      <a:pt x="2025" y="3320"/>
                      <a:pt x="1460" y="3395"/>
                    </a:cubicBezTo>
                    <a:cubicBezTo>
                      <a:pt x="953" y="3469"/>
                      <a:pt x="552" y="3276"/>
                      <a:pt x="284" y="2859"/>
                    </a:cubicBezTo>
                    <a:cubicBezTo>
                      <a:pt x="60" y="2516"/>
                      <a:pt x="1" y="2144"/>
                      <a:pt x="75" y="1757"/>
                    </a:cubicBezTo>
                    <a:cubicBezTo>
                      <a:pt x="90" y="1609"/>
                      <a:pt x="135" y="1475"/>
                      <a:pt x="165" y="1326"/>
                    </a:cubicBezTo>
                    <a:lnTo>
                      <a:pt x="165" y="1341"/>
                    </a:lnTo>
                    <a:cubicBezTo>
                      <a:pt x="313" y="998"/>
                      <a:pt x="477" y="671"/>
                      <a:pt x="641" y="328"/>
                    </a:cubicBezTo>
                    <a:cubicBezTo>
                      <a:pt x="686" y="284"/>
                      <a:pt x="715" y="224"/>
                      <a:pt x="760" y="165"/>
                    </a:cubicBezTo>
                    <a:cubicBezTo>
                      <a:pt x="820" y="105"/>
                      <a:pt x="879" y="60"/>
                      <a:pt x="953" y="1"/>
                    </a:cubicBezTo>
                    <a:cubicBezTo>
                      <a:pt x="953" y="1"/>
                      <a:pt x="998" y="31"/>
                      <a:pt x="1013" y="46"/>
                    </a:cubicBezTo>
                    <a:lnTo>
                      <a:pt x="1013" y="46"/>
                    </a:lnTo>
                    <a:cubicBezTo>
                      <a:pt x="983" y="135"/>
                      <a:pt x="939" y="224"/>
                      <a:pt x="909" y="328"/>
                    </a:cubicBezTo>
                    <a:lnTo>
                      <a:pt x="909" y="314"/>
                    </a:lnTo>
                    <a:cubicBezTo>
                      <a:pt x="715" y="730"/>
                      <a:pt x="522" y="1147"/>
                      <a:pt x="358" y="1564"/>
                    </a:cubicBezTo>
                    <a:cubicBezTo>
                      <a:pt x="269" y="1787"/>
                      <a:pt x="224" y="2040"/>
                      <a:pt x="313" y="2278"/>
                    </a:cubicBezTo>
                    <a:cubicBezTo>
                      <a:pt x="313" y="2353"/>
                      <a:pt x="328" y="2412"/>
                      <a:pt x="343" y="2487"/>
                    </a:cubicBezTo>
                    <a:cubicBezTo>
                      <a:pt x="418" y="2621"/>
                      <a:pt x="507" y="2755"/>
                      <a:pt x="581" y="2889"/>
                    </a:cubicBezTo>
                    <a:cubicBezTo>
                      <a:pt x="596" y="2903"/>
                      <a:pt x="611" y="2918"/>
                      <a:pt x="626" y="2933"/>
                    </a:cubicBezTo>
                    <a:cubicBezTo>
                      <a:pt x="700" y="2978"/>
                      <a:pt x="775" y="3037"/>
                      <a:pt x="864" y="3097"/>
                    </a:cubicBezTo>
                    <a:cubicBezTo>
                      <a:pt x="1087" y="3246"/>
                      <a:pt x="1326" y="3290"/>
                      <a:pt x="1579" y="3201"/>
                    </a:cubicBezTo>
                    <a:cubicBezTo>
                      <a:pt x="1713" y="3171"/>
                      <a:pt x="1847" y="3157"/>
                      <a:pt x="1981" y="3142"/>
                    </a:cubicBezTo>
                    <a:cubicBezTo>
                      <a:pt x="1995" y="3157"/>
                      <a:pt x="2010" y="3157"/>
                      <a:pt x="2025" y="3142"/>
                    </a:cubicBezTo>
                    <a:cubicBezTo>
                      <a:pt x="2129" y="3127"/>
                      <a:pt x="2248" y="3112"/>
                      <a:pt x="2368" y="3097"/>
                    </a:cubicBezTo>
                    <a:lnTo>
                      <a:pt x="2382" y="3097"/>
                    </a:lnTo>
                    <a:lnTo>
                      <a:pt x="2412" y="3082"/>
                    </a:lnTo>
                    <a:cubicBezTo>
                      <a:pt x="2516" y="3067"/>
                      <a:pt x="2635" y="3052"/>
                      <a:pt x="2740" y="3037"/>
                    </a:cubicBezTo>
                    <a:cubicBezTo>
                      <a:pt x="2933" y="2993"/>
                      <a:pt x="3112" y="2963"/>
                      <a:pt x="3290" y="2918"/>
                    </a:cubicBezTo>
                    <a:cubicBezTo>
                      <a:pt x="3380" y="2903"/>
                      <a:pt x="3469" y="2874"/>
                      <a:pt x="3558" y="2859"/>
                    </a:cubicBezTo>
                    <a:cubicBezTo>
                      <a:pt x="3603" y="2859"/>
                      <a:pt x="3633" y="2874"/>
                      <a:pt x="3648" y="2874"/>
                    </a:cubicBezTo>
                    <a:cubicBezTo>
                      <a:pt x="3663" y="2948"/>
                      <a:pt x="3663" y="3008"/>
                      <a:pt x="3677" y="3082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4" name="Google Shape;1704;p97"/>
              <p:cNvSpPr/>
              <p:nvPr/>
            </p:nvSpPr>
            <p:spPr>
              <a:xfrm>
                <a:off x="7924093" y="1952770"/>
                <a:ext cx="99733" cy="50805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191" extrusionOk="0">
                    <a:moveTo>
                      <a:pt x="194" y="0"/>
                    </a:moveTo>
                    <a:lnTo>
                      <a:pt x="671" y="119"/>
                    </a:lnTo>
                    <a:lnTo>
                      <a:pt x="1177" y="462"/>
                    </a:lnTo>
                    <a:cubicBezTo>
                      <a:pt x="1221" y="536"/>
                      <a:pt x="1281" y="625"/>
                      <a:pt x="1400" y="610"/>
                    </a:cubicBezTo>
                    <a:cubicBezTo>
                      <a:pt x="1519" y="491"/>
                      <a:pt x="1623" y="387"/>
                      <a:pt x="1742" y="283"/>
                    </a:cubicBezTo>
                    <a:cubicBezTo>
                      <a:pt x="1891" y="134"/>
                      <a:pt x="2055" y="119"/>
                      <a:pt x="2248" y="164"/>
                    </a:cubicBezTo>
                    <a:cubicBezTo>
                      <a:pt x="2338" y="179"/>
                      <a:pt x="2323" y="238"/>
                      <a:pt x="2323" y="298"/>
                    </a:cubicBezTo>
                    <a:cubicBezTo>
                      <a:pt x="2129" y="328"/>
                      <a:pt x="1951" y="417"/>
                      <a:pt x="1832" y="566"/>
                    </a:cubicBezTo>
                    <a:cubicBezTo>
                      <a:pt x="1698" y="744"/>
                      <a:pt x="1608" y="953"/>
                      <a:pt x="1489" y="1146"/>
                    </a:cubicBezTo>
                    <a:lnTo>
                      <a:pt x="1504" y="1131"/>
                    </a:lnTo>
                    <a:cubicBezTo>
                      <a:pt x="1370" y="1191"/>
                      <a:pt x="1326" y="1131"/>
                      <a:pt x="1281" y="1012"/>
                    </a:cubicBezTo>
                    <a:cubicBezTo>
                      <a:pt x="1058" y="536"/>
                      <a:pt x="656" y="298"/>
                      <a:pt x="165" y="164"/>
                    </a:cubicBezTo>
                    <a:cubicBezTo>
                      <a:pt x="120" y="149"/>
                      <a:pt x="75" y="149"/>
                      <a:pt x="1" y="119"/>
                    </a:cubicBezTo>
                    <a:cubicBezTo>
                      <a:pt x="90" y="75"/>
                      <a:pt x="135" y="30"/>
                      <a:pt x="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5" name="Google Shape;1705;p97"/>
              <p:cNvSpPr/>
              <p:nvPr/>
            </p:nvSpPr>
            <p:spPr>
              <a:xfrm>
                <a:off x="7572345" y="2879789"/>
                <a:ext cx="122598" cy="60360"/>
              </a:xfrm>
              <a:custGeom>
                <a:avLst/>
                <a:gdLst/>
                <a:ahLst/>
                <a:cxnLst/>
                <a:rect l="l" t="t" r="r" b="b"/>
                <a:pathLst>
                  <a:path w="2874" h="1415" extrusionOk="0">
                    <a:moveTo>
                      <a:pt x="1459" y="119"/>
                    </a:moveTo>
                    <a:cubicBezTo>
                      <a:pt x="1534" y="89"/>
                      <a:pt x="1593" y="75"/>
                      <a:pt x="1668" y="60"/>
                    </a:cubicBezTo>
                    <a:cubicBezTo>
                      <a:pt x="1787" y="45"/>
                      <a:pt x="1906" y="15"/>
                      <a:pt x="2025" y="0"/>
                    </a:cubicBezTo>
                    <a:lnTo>
                      <a:pt x="2040" y="15"/>
                    </a:lnTo>
                    <a:lnTo>
                      <a:pt x="2055" y="0"/>
                    </a:lnTo>
                    <a:lnTo>
                      <a:pt x="2546" y="0"/>
                    </a:lnTo>
                    <a:cubicBezTo>
                      <a:pt x="2635" y="45"/>
                      <a:pt x="2710" y="75"/>
                      <a:pt x="2799" y="119"/>
                    </a:cubicBezTo>
                    <a:cubicBezTo>
                      <a:pt x="2829" y="164"/>
                      <a:pt x="2844" y="208"/>
                      <a:pt x="2873" y="268"/>
                    </a:cubicBezTo>
                    <a:cubicBezTo>
                      <a:pt x="2799" y="268"/>
                      <a:pt x="2754" y="283"/>
                      <a:pt x="2725" y="268"/>
                    </a:cubicBezTo>
                    <a:cubicBezTo>
                      <a:pt x="2397" y="164"/>
                      <a:pt x="2070" y="223"/>
                      <a:pt x="1742" y="283"/>
                    </a:cubicBezTo>
                    <a:cubicBezTo>
                      <a:pt x="1355" y="372"/>
                      <a:pt x="983" y="476"/>
                      <a:pt x="670" y="759"/>
                    </a:cubicBezTo>
                    <a:lnTo>
                      <a:pt x="670" y="759"/>
                    </a:lnTo>
                    <a:cubicBezTo>
                      <a:pt x="670" y="759"/>
                      <a:pt x="670" y="759"/>
                      <a:pt x="670" y="759"/>
                    </a:cubicBezTo>
                    <a:cubicBezTo>
                      <a:pt x="551" y="849"/>
                      <a:pt x="447" y="938"/>
                      <a:pt x="343" y="1042"/>
                    </a:cubicBezTo>
                    <a:lnTo>
                      <a:pt x="343" y="1042"/>
                    </a:lnTo>
                    <a:cubicBezTo>
                      <a:pt x="254" y="1161"/>
                      <a:pt x="149" y="1280"/>
                      <a:pt x="45" y="1414"/>
                    </a:cubicBezTo>
                    <a:cubicBezTo>
                      <a:pt x="30" y="1340"/>
                      <a:pt x="16" y="1310"/>
                      <a:pt x="1" y="1265"/>
                    </a:cubicBezTo>
                    <a:cubicBezTo>
                      <a:pt x="105" y="1042"/>
                      <a:pt x="209" y="819"/>
                      <a:pt x="403" y="655"/>
                    </a:cubicBezTo>
                    <a:cubicBezTo>
                      <a:pt x="477" y="610"/>
                      <a:pt x="551" y="551"/>
                      <a:pt x="641" y="491"/>
                    </a:cubicBezTo>
                    <a:cubicBezTo>
                      <a:pt x="790" y="402"/>
                      <a:pt x="953" y="313"/>
                      <a:pt x="1117" y="223"/>
                    </a:cubicBezTo>
                    <a:cubicBezTo>
                      <a:pt x="1236" y="194"/>
                      <a:pt x="1340" y="149"/>
                      <a:pt x="1459" y="119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6" name="Google Shape;1706;p97"/>
              <p:cNvSpPr/>
              <p:nvPr/>
            </p:nvSpPr>
            <p:spPr>
              <a:xfrm>
                <a:off x="7534892" y="2994707"/>
                <a:ext cx="12115" cy="1271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98" extrusionOk="0">
                    <a:moveTo>
                      <a:pt x="283" y="298"/>
                    </a:moveTo>
                    <a:cubicBezTo>
                      <a:pt x="179" y="194"/>
                      <a:pt x="90" y="104"/>
                      <a:pt x="0" y="0"/>
                    </a:cubicBezTo>
                    <a:cubicBezTo>
                      <a:pt x="90" y="104"/>
                      <a:pt x="179" y="194"/>
                      <a:pt x="283" y="298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7" name="Google Shape;1707;p97"/>
              <p:cNvSpPr/>
              <p:nvPr/>
            </p:nvSpPr>
            <p:spPr>
              <a:xfrm>
                <a:off x="7267562" y="3067735"/>
                <a:ext cx="4522" cy="19708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62" extrusionOk="0">
                    <a:moveTo>
                      <a:pt x="105" y="461"/>
                    </a:moveTo>
                    <a:cubicBezTo>
                      <a:pt x="75" y="298"/>
                      <a:pt x="46" y="149"/>
                      <a:pt x="1" y="0"/>
                    </a:cubicBezTo>
                    <a:cubicBezTo>
                      <a:pt x="46" y="149"/>
                      <a:pt x="75" y="298"/>
                      <a:pt x="105" y="46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8" name="Google Shape;1708;p97"/>
              <p:cNvSpPr/>
              <p:nvPr/>
            </p:nvSpPr>
            <p:spPr>
              <a:xfrm>
                <a:off x="7797743" y="3145157"/>
                <a:ext cx="1911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48" h="46" extrusionOk="0">
                    <a:moveTo>
                      <a:pt x="447" y="46"/>
                    </a:moveTo>
                    <a:cubicBezTo>
                      <a:pt x="298" y="31"/>
                      <a:pt x="150" y="16"/>
                      <a:pt x="1" y="1"/>
                    </a:cubicBezTo>
                    <a:cubicBezTo>
                      <a:pt x="150" y="16"/>
                      <a:pt x="298" y="31"/>
                      <a:pt x="447" y="46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09" name="Google Shape;1709;p97"/>
              <p:cNvSpPr/>
              <p:nvPr/>
            </p:nvSpPr>
            <p:spPr>
              <a:xfrm>
                <a:off x="7739346" y="2762312"/>
                <a:ext cx="7038" cy="14632"/>
              </a:xfrm>
              <a:custGeom>
                <a:avLst/>
                <a:gdLst/>
                <a:ahLst/>
                <a:cxnLst/>
                <a:rect l="l" t="t" r="r" b="b"/>
                <a:pathLst>
                  <a:path w="165" h="343" extrusionOk="0">
                    <a:moveTo>
                      <a:pt x="164" y="343"/>
                    </a:moveTo>
                    <a:cubicBezTo>
                      <a:pt x="105" y="224"/>
                      <a:pt x="45" y="119"/>
                      <a:pt x="0" y="0"/>
                    </a:cubicBezTo>
                    <a:cubicBezTo>
                      <a:pt x="45" y="119"/>
                      <a:pt x="105" y="224"/>
                      <a:pt x="164" y="343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0" name="Google Shape;1710;p97"/>
              <p:cNvSpPr/>
              <p:nvPr/>
            </p:nvSpPr>
            <p:spPr>
              <a:xfrm>
                <a:off x="7340591" y="2771825"/>
                <a:ext cx="17191" cy="2602"/>
              </a:xfrm>
              <a:custGeom>
                <a:avLst/>
                <a:gdLst/>
                <a:ahLst/>
                <a:cxnLst/>
                <a:rect l="l" t="t" r="r" b="b"/>
                <a:pathLst>
                  <a:path w="403" h="61" extrusionOk="0">
                    <a:moveTo>
                      <a:pt x="403" y="1"/>
                    </a:moveTo>
                    <a:cubicBezTo>
                      <a:pt x="269" y="16"/>
                      <a:pt x="135" y="30"/>
                      <a:pt x="1" y="60"/>
                    </a:cubicBezTo>
                    <a:cubicBezTo>
                      <a:pt x="135" y="30"/>
                      <a:pt x="269" y="16"/>
                      <a:pt x="4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1" name="Google Shape;1711;p97"/>
              <p:cNvSpPr/>
              <p:nvPr/>
            </p:nvSpPr>
            <p:spPr>
              <a:xfrm>
                <a:off x="7486008" y="3515973"/>
                <a:ext cx="17831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6" extrusionOk="0">
                    <a:moveTo>
                      <a:pt x="417" y="1"/>
                    </a:moveTo>
                    <a:cubicBezTo>
                      <a:pt x="283" y="16"/>
                      <a:pt x="134" y="31"/>
                      <a:pt x="0" y="45"/>
                    </a:cubicBezTo>
                    <a:cubicBezTo>
                      <a:pt x="134" y="31"/>
                      <a:pt x="283" y="16"/>
                      <a:pt x="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2" name="Google Shape;1712;p97"/>
              <p:cNvSpPr/>
              <p:nvPr/>
            </p:nvSpPr>
            <p:spPr>
              <a:xfrm>
                <a:off x="7699974" y="3192165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4" y="15"/>
                      <a:pt x="105" y="30"/>
                      <a:pt x="0" y="45"/>
                    </a:cubicBezTo>
                    <a:cubicBezTo>
                      <a:pt x="105" y="30"/>
                      <a:pt x="224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3" name="Google Shape;1713;p97"/>
              <p:cNvSpPr/>
              <p:nvPr/>
            </p:nvSpPr>
            <p:spPr>
              <a:xfrm>
                <a:off x="7661881" y="3651878"/>
                <a:ext cx="14632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3" h="60" extrusionOk="0">
                    <a:moveTo>
                      <a:pt x="343" y="60"/>
                    </a:moveTo>
                    <a:cubicBezTo>
                      <a:pt x="224" y="45"/>
                      <a:pt x="119" y="15"/>
                      <a:pt x="0" y="0"/>
                    </a:cubicBezTo>
                    <a:cubicBezTo>
                      <a:pt x="119" y="15"/>
                      <a:pt x="224" y="45"/>
                      <a:pt x="343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4" name="Google Shape;1714;p97"/>
              <p:cNvSpPr/>
              <p:nvPr/>
            </p:nvSpPr>
            <p:spPr>
              <a:xfrm>
                <a:off x="7376166" y="2767388"/>
                <a:ext cx="1399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28" h="46" extrusionOk="0">
                    <a:moveTo>
                      <a:pt x="328" y="0"/>
                    </a:moveTo>
                    <a:cubicBezTo>
                      <a:pt x="223" y="15"/>
                      <a:pt x="104" y="30"/>
                      <a:pt x="0" y="45"/>
                    </a:cubicBezTo>
                    <a:cubicBezTo>
                      <a:pt x="104" y="30"/>
                      <a:pt x="223" y="15"/>
                      <a:pt x="3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5" name="Google Shape;1715;p97"/>
              <p:cNvSpPr/>
              <p:nvPr/>
            </p:nvSpPr>
            <p:spPr>
              <a:xfrm>
                <a:off x="7359658" y="2769905"/>
                <a:ext cx="14632" cy="1962"/>
              </a:xfrm>
              <a:custGeom>
                <a:avLst/>
                <a:gdLst/>
                <a:ahLst/>
                <a:cxnLst/>
                <a:rect l="l" t="t" r="r" b="b"/>
                <a:pathLst>
                  <a:path w="343" h="46" extrusionOk="0">
                    <a:moveTo>
                      <a:pt x="343" y="1"/>
                    </a:moveTo>
                    <a:cubicBezTo>
                      <a:pt x="223" y="16"/>
                      <a:pt x="104" y="31"/>
                      <a:pt x="0" y="46"/>
                    </a:cubicBezTo>
                    <a:cubicBezTo>
                      <a:pt x="104" y="31"/>
                      <a:pt x="223" y="16"/>
                      <a:pt x="3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6" name="Google Shape;1716;p97"/>
              <p:cNvSpPr/>
              <p:nvPr/>
            </p:nvSpPr>
            <p:spPr>
              <a:xfrm>
                <a:off x="7957749" y="3724864"/>
                <a:ext cx="12115" cy="4522"/>
              </a:xfrm>
              <a:custGeom>
                <a:avLst/>
                <a:gdLst/>
                <a:ahLst/>
                <a:cxnLst/>
                <a:rect l="l" t="t" r="r" b="b"/>
                <a:pathLst>
                  <a:path w="284" h="106" extrusionOk="0">
                    <a:moveTo>
                      <a:pt x="284" y="1"/>
                    </a:moveTo>
                    <a:cubicBezTo>
                      <a:pt x="194" y="31"/>
                      <a:pt x="90" y="75"/>
                      <a:pt x="1" y="105"/>
                    </a:cubicBezTo>
                    <a:cubicBezTo>
                      <a:pt x="90" y="75"/>
                      <a:pt x="194" y="31"/>
                      <a:pt x="2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7" name="Google Shape;1717;p97"/>
              <p:cNvSpPr/>
              <p:nvPr/>
            </p:nvSpPr>
            <p:spPr>
              <a:xfrm>
                <a:off x="7476495" y="3236614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19" y="0"/>
                    </a:moveTo>
                    <a:cubicBezTo>
                      <a:pt x="89" y="90"/>
                      <a:pt x="45" y="179"/>
                      <a:pt x="0" y="268"/>
                    </a:cubicBezTo>
                    <a:cubicBezTo>
                      <a:pt x="45" y="179"/>
                      <a:pt x="89" y="90"/>
                      <a:pt x="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8" name="Google Shape;1718;p97"/>
              <p:cNvSpPr/>
              <p:nvPr/>
            </p:nvSpPr>
            <p:spPr>
              <a:xfrm>
                <a:off x="7873331" y="2333099"/>
                <a:ext cx="7636" cy="8915"/>
              </a:xfrm>
              <a:custGeom>
                <a:avLst/>
                <a:gdLst/>
                <a:ahLst/>
                <a:cxnLst/>
                <a:rect l="l" t="t" r="r" b="b"/>
                <a:pathLst>
                  <a:path w="179" h="209" extrusionOk="0">
                    <a:moveTo>
                      <a:pt x="179" y="0"/>
                    </a:moveTo>
                    <a:cubicBezTo>
                      <a:pt x="119" y="60"/>
                      <a:pt x="60" y="134"/>
                      <a:pt x="0" y="209"/>
                    </a:cubicBezTo>
                    <a:cubicBezTo>
                      <a:pt x="60" y="134"/>
                      <a:pt x="119" y="60"/>
                      <a:pt x="1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19" name="Google Shape;1719;p97"/>
              <p:cNvSpPr/>
              <p:nvPr/>
            </p:nvSpPr>
            <p:spPr>
              <a:xfrm>
                <a:off x="7852344" y="3126132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24" y="30"/>
                      <a:pt x="120" y="45"/>
                      <a:pt x="1" y="60"/>
                    </a:cubicBezTo>
                    <a:cubicBezTo>
                      <a:pt x="120" y="45"/>
                      <a:pt x="224" y="30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20" name="Google Shape;1720;p97"/>
              <p:cNvSpPr/>
              <p:nvPr/>
            </p:nvSpPr>
            <p:spPr>
              <a:xfrm>
                <a:off x="7880284" y="3121696"/>
                <a:ext cx="14674" cy="2559"/>
              </a:xfrm>
              <a:custGeom>
                <a:avLst/>
                <a:gdLst/>
                <a:ahLst/>
                <a:cxnLst/>
                <a:rect l="l" t="t" r="r" b="b"/>
                <a:pathLst>
                  <a:path w="344" h="60" extrusionOk="0">
                    <a:moveTo>
                      <a:pt x="343" y="0"/>
                    </a:moveTo>
                    <a:cubicBezTo>
                      <a:pt x="239" y="15"/>
                      <a:pt x="120" y="30"/>
                      <a:pt x="1" y="60"/>
                    </a:cubicBezTo>
                    <a:cubicBezTo>
                      <a:pt x="120" y="30"/>
                      <a:pt x="239" y="15"/>
                      <a:pt x="34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21" name="Google Shape;1721;p97"/>
              <p:cNvSpPr/>
              <p:nvPr/>
            </p:nvSpPr>
            <p:spPr>
              <a:xfrm>
                <a:off x="7549481" y="3581366"/>
                <a:ext cx="5119" cy="1211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84" extrusionOk="0">
                    <a:moveTo>
                      <a:pt x="1" y="1"/>
                    </a:moveTo>
                    <a:cubicBezTo>
                      <a:pt x="45" y="90"/>
                      <a:pt x="75" y="180"/>
                      <a:pt x="120" y="284"/>
                    </a:cubicBezTo>
                    <a:cubicBezTo>
                      <a:pt x="75" y="180"/>
                      <a:pt x="45" y="90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22" name="Google Shape;1722;p97"/>
              <p:cNvSpPr/>
              <p:nvPr/>
            </p:nvSpPr>
            <p:spPr>
              <a:xfrm>
                <a:off x="7526020" y="2347048"/>
                <a:ext cx="64157" cy="95297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2234" extrusionOk="0">
                    <a:moveTo>
                      <a:pt x="1503" y="2204"/>
                    </a:moveTo>
                    <a:cubicBezTo>
                      <a:pt x="834" y="2233"/>
                      <a:pt x="0" y="715"/>
                      <a:pt x="357" y="1"/>
                    </a:cubicBezTo>
                    <a:cubicBezTo>
                      <a:pt x="387" y="120"/>
                      <a:pt x="417" y="209"/>
                      <a:pt x="432" y="283"/>
                    </a:cubicBezTo>
                    <a:cubicBezTo>
                      <a:pt x="461" y="403"/>
                      <a:pt x="476" y="536"/>
                      <a:pt x="491" y="656"/>
                    </a:cubicBezTo>
                    <a:cubicBezTo>
                      <a:pt x="566" y="1057"/>
                      <a:pt x="729" y="1385"/>
                      <a:pt x="1012" y="1668"/>
                    </a:cubicBezTo>
                    <a:cubicBezTo>
                      <a:pt x="1191" y="1846"/>
                      <a:pt x="1340" y="2025"/>
                      <a:pt x="1503" y="2204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23" name="Google Shape;1723;p97"/>
              <p:cNvSpPr/>
              <p:nvPr/>
            </p:nvSpPr>
            <p:spPr>
              <a:xfrm>
                <a:off x="7725355" y="2536913"/>
                <a:ext cx="5119" cy="11475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69" extrusionOk="0">
                    <a:moveTo>
                      <a:pt x="120" y="60"/>
                    </a:moveTo>
                    <a:cubicBezTo>
                      <a:pt x="105" y="134"/>
                      <a:pt x="75" y="194"/>
                      <a:pt x="60" y="268"/>
                    </a:cubicBezTo>
                    <a:cubicBezTo>
                      <a:pt x="46" y="253"/>
                      <a:pt x="16" y="238"/>
                      <a:pt x="1" y="224"/>
                    </a:cubicBezTo>
                    <a:cubicBezTo>
                      <a:pt x="16" y="149"/>
                      <a:pt x="46" y="75"/>
                      <a:pt x="75" y="0"/>
                    </a:cubicBezTo>
                    <a:cubicBezTo>
                      <a:pt x="90" y="30"/>
                      <a:pt x="105" y="45"/>
                      <a:pt x="120" y="6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24" name="Google Shape;1724;p97"/>
              <p:cNvSpPr/>
              <p:nvPr/>
            </p:nvSpPr>
            <p:spPr>
              <a:xfrm>
                <a:off x="7732990" y="2515329"/>
                <a:ext cx="1322" cy="22267"/>
              </a:xfrm>
              <a:custGeom>
                <a:avLst/>
                <a:gdLst/>
                <a:ahLst/>
                <a:cxnLst/>
                <a:rect l="l" t="t" r="r" b="b"/>
                <a:pathLst>
                  <a:path w="31" h="522" extrusionOk="0">
                    <a:moveTo>
                      <a:pt x="0" y="0"/>
                    </a:moveTo>
                    <a:cubicBezTo>
                      <a:pt x="15" y="15"/>
                      <a:pt x="30" y="15"/>
                      <a:pt x="30" y="30"/>
                    </a:cubicBezTo>
                    <a:cubicBezTo>
                      <a:pt x="30" y="194"/>
                      <a:pt x="15" y="357"/>
                      <a:pt x="0" y="521"/>
                    </a:cubicBezTo>
                    <a:cubicBezTo>
                      <a:pt x="0" y="342"/>
                      <a:pt x="0" y="179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25" name="Google Shape;1725;p97"/>
              <p:cNvSpPr/>
              <p:nvPr/>
            </p:nvSpPr>
            <p:spPr>
              <a:xfrm>
                <a:off x="7728554" y="2302599"/>
                <a:ext cx="1322" cy="9555"/>
              </a:xfrm>
              <a:custGeom>
                <a:avLst/>
                <a:gdLst/>
                <a:ahLst/>
                <a:cxnLst/>
                <a:rect l="l" t="t" r="r" b="b"/>
                <a:pathLst>
                  <a:path w="31" h="224" extrusionOk="0">
                    <a:moveTo>
                      <a:pt x="30" y="1"/>
                    </a:moveTo>
                    <a:lnTo>
                      <a:pt x="30" y="224"/>
                    </a:lnTo>
                    <a:lnTo>
                      <a:pt x="0" y="224"/>
                    </a:lnTo>
                    <a:lnTo>
                      <a:pt x="0" y="1"/>
                    </a:lnTo>
                    <a:cubicBezTo>
                      <a:pt x="0" y="1"/>
                      <a:pt x="15" y="1"/>
                      <a:pt x="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  <p:sp>
            <p:nvSpPr>
              <p:cNvPr id="1726" name="Google Shape;1726;p97"/>
              <p:cNvSpPr/>
              <p:nvPr/>
            </p:nvSpPr>
            <p:spPr>
              <a:xfrm>
                <a:off x="7915860" y="2213702"/>
                <a:ext cx="3839" cy="7678"/>
              </a:xfrm>
              <a:custGeom>
                <a:avLst/>
                <a:gdLst/>
                <a:ahLst/>
                <a:cxnLst/>
                <a:rect l="l" t="t" r="r" b="b"/>
                <a:pathLst>
                  <a:path w="90" h="180" extrusionOk="0">
                    <a:moveTo>
                      <a:pt x="0" y="165"/>
                    </a:moveTo>
                    <a:cubicBezTo>
                      <a:pt x="15" y="105"/>
                      <a:pt x="15" y="60"/>
                      <a:pt x="30" y="1"/>
                    </a:cubicBezTo>
                    <a:cubicBezTo>
                      <a:pt x="45" y="16"/>
                      <a:pt x="75" y="16"/>
                      <a:pt x="90" y="16"/>
                    </a:cubicBezTo>
                    <a:cubicBezTo>
                      <a:pt x="75" y="75"/>
                      <a:pt x="75" y="120"/>
                      <a:pt x="60" y="179"/>
                    </a:cubicBezTo>
                    <a:cubicBezTo>
                      <a:pt x="45" y="165"/>
                      <a:pt x="15" y="165"/>
                      <a:pt x="0" y="165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 dirty="0">
                  <a:ln w="12700">
                    <a:solidFill>
                      <a:schemeClr val="accent1"/>
                    </a:solidFill>
                    <a:prstDash val="solid"/>
                  </a:ln>
                  <a:pattFill prst="pct50">
                    <a:fgClr>
                      <a:schemeClr val="accent1"/>
                    </a:fgClr>
                    <a:bgClr>
                      <a:schemeClr val="accent1">
                        <a:lumMod val="20000"/>
                        <a:lumOff val="80000"/>
                      </a:schemeClr>
                    </a:bgClr>
                  </a:pattFill>
                  <a:effectLst>
                    <a:outerShdw dist="38100" dir="2640000" algn="bl" rotWithShape="0">
                      <a:schemeClr val="accent1"/>
                    </a:outerShdw>
                  </a:effectLst>
                </a:endParaRPr>
              </a:p>
            </p:txBody>
          </p:sp>
        </p:grp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oogle Shape;4541;p158">
            <a:extLst>
              <a:ext uri="{FF2B5EF4-FFF2-40B4-BE49-F238E27FC236}">
                <a16:creationId xmlns:a16="http://schemas.microsoft.com/office/drawing/2014/main" id="{795D3166-92AF-FEC0-AF0A-5A6829D0F3B3}"/>
              </a:ext>
            </a:extLst>
          </p:cNvPr>
          <p:cNvGrpSpPr/>
          <p:nvPr/>
        </p:nvGrpSpPr>
        <p:grpSpPr>
          <a:xfrm>
            <a:off x="5473661" y="936123"/>
            <a:ext cx="3149356" cy="3271254"/>
            <a:chOff x="5006200" y="1574838"/>
            <a:chExt cx="1919520" cy="1993816"/>
          </a:xfrm>
        </p:grpSpPr>
        <p:sp>
          <p:nvSpPr>
            <p:cNvPr id="9" name="Google Shape;4542;p158">
              <a:extLst>
                <a:ext uri="{FF2B5EF4-FFF2-40B4-BE49-F238E27FC236}">
                  <a16:creationId xmlns:a16="http://schemas.microsoft.com/office/drawing/2014/main" id="{EB9339EC-6019-625D-A157-5695F7D26E4C}"/>
                </a:ext>
              </a:extLst>
            </p:cNvPr>
            <p:cNvSpPr/>
            <p:nvPr/>
          </p:nvSpPr>
          <p:spPr>
            <a:xfrm>
              <a:off x="5006200" y="1574838"/>
              <a:ext cx="1919520" cy="1993816"/>
            </a:xfrm>
            <a:custGeom>
              <a:avLst/>
              <a:gdLst/>
              <a:ahLst/>
              <a:cxnLst/>
              <a:rect l="l" t="t" r="r" b="b"/>
              <a:pathLst>
                <a:path w="59733" h="62045" extrusionOk="0">
                  <a:moveTo>
                    <a:pt x="29733" y="1"/>
                  </a:moveTo>
                  <a:cubicBezTo>
                    <a:pt x="29179" y="1"/>
                    <a:pt x="28623" y="58"/>
                    <a:pt x="28073" y="183"/>
                  </a:cubicBezTo>
                  <a:cubicBezTo>
                    <a:pt x="25632" y="734"/>
                    <a:pt x="23444" y="1791"/>
                    <a:pt x="21494" y="3383"/>
                  </a:cubicBezTo>
                  <a:cubicBezTo>
                    <a:pt x="19440" y="5065"/>
                    <a:pt x="18130" y="7209"/>
                    <a:pt x="17609" y="9799"/>
                  </a:cubicBezTo>
                  <a:cubicBezTo>
                    <a:pt x="17162" y="12046"/>
                    <a:pt x="17207" y="14294"/>
                    <a:pt x="17519" y="16542"/>
                  </a:cubicBezTo>
                  <a:cubicBezTo>
                    <a:pt x="17594" y="17018"/>
                    <a:pt x="17683" y="17509"/>
                    <a:pt x="17773" y="18015"/>
                  </a:cubicBezTo>
                  <a:cubicBezTo>
                    <a:pt x="17728" y="18000"/>
                    <a:pt x="17698" y="17985"/>
                    <a:pt x="17668" y="17971"/>
                  </a:cubicBezTo>
                  <a:cubicBezTo>
                    <a:pt x="17463" y="17859"/>
                    <a:pt x="17260" y="17806"/>
                    <a:pt x="17063" y="17806"/>
                  </a:cubicBezTo>
                  <a:cubicBezTo>
                    <a:pt x="16787" y="17806"/>
                    <a:pt x="16520" y="17908"/>
                    <a:pt x="16269" y="18090"/>
                  </a:cubicBezTo>
                  <a:cubicBezTo>
                    <a:pt x="15867" y="18387"/>
                    <a:pt x="15599" y="18804"/>
                    <a:pt x="15436" y="19266"/>
                  </a:cubicBezTo>
                  <a:cubicBezTo>
                    <a:pt x="15242" y="19876"/>
                    <a:pt x="15183" y="20516"/>
                    <a:pt x="15138" y="21156"/>
                  </a:cubicBezTo>
                  <a:cubicBezTo>
                    <a:pt x="15093" y="22228"/>
                    <a:pt x="15317" y="23255"/>
                    <a:pt x="15704" y="24252"/>
                  </a:cubicBezTo>
                  <a:cubicBezTo>
                    <a:pt x="16210" y="25577"/>
                    <a:pt x="16820" y="26827"/>
                    <a:pt x="17877" y="27809"/>
                  </a:cubicBezTo>
                  <a:cubicBezTo>
                    <a:pt x="18413" y="28316"/>
                    <a:pt x="19038" y="28673"/>
                    <a:pt x="19737" y="28822"/>
                  </a:cubicBezTo>
                  <a:cubicBezTo>
                    <a:pt x="20020" y="28896"/>
                    <a:pt x="20109" y="29000"/>
                    <a:pt x="20184" y="29253"/>
                  </a:cubicBezTo>
                  <a:cubicBezTo>
                    <a:pt x="20630" y="31114"/>
                    <a:pt x="21270" y="32915"/>
                    <a:pt x="22223" y="34582"/>
                  </a:cubicBezTo>
                  <a:cubicBezTo>
                    <a:pt x="22283" y="34671"/>
                    <a:pt x="22312" y="34761"/>
                    <a:pt x="22312" y="34865"/>
                  </a:cubicBezTo>
                  <a:cubicBezTo>
                    <a:pt x="22387" y="35460"/>
                    <a:pt x="22461" y="36041"/>
                    <a:pt x="22506" y="36636"/>
                  </a:cubicBezTo>
                  <a:cubicBezTo>
                    <a:pt x="22595" y="37559"/>
                    <a:pt x="22625" y="38482"/>
                    <a:pt x="22372" y="39390"/>
                  </a:cubicBezTo>
                  <a:cubicBezTo>
                    <a:pt x="21568" y="42426"/>
                    <a:pt x="19618" y="44525"/>
                    <a:pt x="16909" y="45984"/>
                  </a:cubicBezTo>
                  <a:cubicBezTo>
                    <a:pt x="15838" y="46564"/>
                    <a:pt x="14647" y="46758"/>
                    <a:pt x="13471" y="46922"/>
                  </a:cubicBezTo>
                  <a:cubicBezTo>
                    <a:pt x="11536" y="47175"/>
                    <a:pt x="9660" y="47592"/>
                    <a:pt x="7770" y="48053"/>
                  </a:cubicBezTo>
                  <a:cubicBezTo>
                    <a:pt x="5984" y="48485"/>
                    <a:pt x="4332" y="49169"/>
                    <a:pt x="2977" y="50494"/>
                  </a:cubicBezTo>
                  <a:cubicBezTo>
                    <a:pt x="1786" y="51655"/>
                    <a:pt x="968" y="53010"/>
                    <a:pt x="595" y="54602"/>
                  </a:cubicBezTo>
                  <a:cubicBezTo>
                    <a:pt x="0" y="57073"/>
                    <a:pt x="15" y="59559"/>
                    <a:pt x="447" y="62045"/>
                  </a:cubicBezTo>
                  <a:lnTo>
                    <a:pt x="59301" y="62045"/>
                  </a:lnTo>
                  <a:cubicBezTo>
                    <a:pt x="59688" y="59857"/>
                    <a:pt x="59733" y="57669"/>
                    <a:pt x="59346" y="55466"/>
                  </a:cubicBezTo>
                  <a:cubicBezTo>
                    <a:pt x="58750" y="52102"/>
                    <a:pt x="56875" y="49765"/>
                    <a:pt x="53690" y="48574"/>
                  </a:cubicBezTo>
                  <a:cubicBezTo>
                    <a:pt x="51487" y="47770"/>
                    <a:pt x="49194" y="47353"/>
                    <a:pt x="46872" y="47011"/>
                  </a:cubicBezTo>
                  <a:cubicBezTo>
                    <a:pt x="45830" y="46862"/>
                    <a:pt x="44774" y="46743"/>
                    <a:pt x="43791" y="46371"/>
                  </a:cubicBezTo>
                  <a:cubicBezTo>
                    <a:pt x="41246" y="45403"/>
                    <a:pt x="39341" y="43692"/>
                    <a:pt x="38075" y="41280"/>
                  </a:cubicBezTo>
                  <a:cubicBezTo>
                    <a:pt x="37450" y="40075"/>
                    <a:pt x="37108" y="38795"/>
                    <a:pt x="37182" y="37410"/>
                  </a:cubicBezTo>
                  <a:cubicBezTo>
                    <a:pt x="37227" y="36696"/>
                    <a:pt x="37316" y="35996"/>
                    <a:pt x="37376" y="35297"/>
                  </a:cubicBezTo>
                  <a:cubicBezTo>
                    <a:pt x="37406" y="34895"/>
                    <a:pt x="37540" y="34537"/>
                    <a:pt x="37733" y="34195"/>
                  </a:cubicBezTo>
                  <a:cubicBezTo>
                    <a:pt x="37971" y="33793"/>
                    <a:pt x="38165" y="33376"/>
                    <a:pt x="38343" y="32960"/>
                  </a:cubicBezTo>
                  <a:cubicBezTo>
                    <a:pt x="38894" y="31709"/>
                    <a:pt x="39296" y="30414"/>
                    <a:pt x="39623" y="29090"/>
                  </a:cubicBezTo>
                  <a:cubicBezTo>
                    <a:pt x="39653" y="28956"/>
                    <a:pt x="39698" y="28896"/>
                    <a:pt x="39847" y="28866"/>
                  </a:cubicBezTo>
                  <a:cubicBezTo>
                    <a:pt x="40636" y="28703"/>
                    <a:pt x="41305" y="28345"/>
                    <a:pt x="41886" y="27795"/>
                  </a:cubicBezTo>
                  <a:cubicBezTo>
                    <a:pt x="42645" y="27080"/>
                    <a:pt x="43181" y="26232"/>
                    <a:pt x="43613" y="25309"/>
                  </a:cubicBezTo>
                  <a:cubicBezTo>
                    <a:pt x="44416" y="23612"/>
                    <a:pt x="44848" y="21855"/>
                    <a:pt x="44491" y="19965"/>
                  </a:cubicBezTo>
                  <a:cubicBezTo>
                    <a:pt x="44357" y="19280"/>
                    <a:pt x="44134" y="18640"/>
                    <a:pt x="43583" y="18179"/>
                  </a:cubicBezTo>
                  <a:cubicBezTo>
                    <a:pt x="43324" y="17943"/>
                    <a:pt x="43031" y="17808"/>
                    <a:pt x="42704" y="17808"/>
                  </a:cubicBezTo>
                  <a:cubicBezTo>
                    <a:pt x="42599" y="17808"/>
                    <a:pt x="42490" y="17822"/>
                    <a:pt x="42377" y="17851"/>
                  </a:cubicBezTo>
                  <a:cubicBezTo>
                    <a:pt x="42243" y="17881"/>
                    <a:pt x="42124" y="17956"/>
                    <a:pt x="42005" y="18000"/>
                  </a:cubicBezTo>
                  <a:cubicBezTo>
                    <a:pt x="41975" y="17926"/>
                    <a:pt x="42005" y="17866"/>
                    <a:pt x="42020" y="17807"/>
                  </a:cubicBezTo>
                  <a:cubicBezTo>
                    <a:pt x="42437" y="15559"/>
                    <a:pt x="42600" y="13312"/>
                    <a:pt x="42347" y="11034"/>
                  </a:cubicBezTo>
                  <a:cubicBezTo>
                    <a:pt x="42139" y="9218"/>
                    <a:pt x="41573" y="7521"/>
                    <a:pt x="40606" y="5958"/>
                  </a:cubicBezTo>
                  <a:cubicBezTo>
                    <a:pt x="39802" y="4693"/>
                    <a:pt x="38715" y="3696"/>
                    <a:pt x="37525" y="2833"/>
                  </a:cubicBezTo>
                  <a:cubicBezTo>
                    <a:pt x="35456" y="1329"/>
                    <a:pt x="33193" y="302"/>
                    <a:pt x="30633" y="49"/>
                  </a:cubicBezTo>
                  <a:cubicBezTo>
                    <a:pt x="30335" y="18"/>
                    <a:pt x="30034" y="1"/>
                    <a:pt x="297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4543;p158">
              <a:extLst>
                <a:ext uri="{FF2B5EF4-FFF2-40B4-BE49-F238E27FC236}">
                  <a16:creationId xmlns:a16="http://schemas.microsoft.com/office/drawing/2014/main" id="{EBBCE585-2F64-301E-2C1C-FE011C08E62E}"/>
                </a:ext>
              </a:extLst>
            </p:cNvPr>
            <p:cNvSpPr/>
            <p:nvPr/>
          </p:nvSpPr>
          <p:spPr>
            <a:xfrm>
              <a:off x="5575844" y="1586117"/>
              <a:ext cx="780656" cy="1265316"/>
            </a:xfrm>
            <a:custGeom>
              <a:avLst/>
              <a:gdLst/>
              <a:ahLst/>
              <a:cxnLst/>
              <a:rect l="l" t="t" r="r" b="b"/>
              <a:pathLst>
                <a:path w="24293" h="39375" extrusionOk="0">
                  <a:moveTo>
                    <a:pt x="12079" y="1"/>
                  </a:moveTo>
                  <a:cubicBezTo>
                    <a:pt x="11667" y="1"/>
                    <a:pt x="11254" y="40"/>
                    <a:pt x="10837" y="130"/>
                  </a:cubicBezTo>
                  <a:cubicBezTo>
                    <a:pt x="8545" y="636"/>
                    <a:pt x="6431" y="1559"/>
                    <a:pt x="4571" y="3003"/>
                  </a:cubicBezTo>
                  <a:cubicBezTo>
                    <a:pt x="3529" y="3821"/>
                    <a:pt x="2561" y="4714"/>
                    <a:pt x="1832" y="5846"/>
                  </a:cubicBezTo>
                  <a:cubicBezTo>
                    <a:pt x="403" y="8093"/>
                    <a:pt x="1" y="10594"/>
                    <a:pt x="46" y="12827"/>
                  </a:cubicBezTo>
                  <a:cubicBezTo>
                    <a:pt x="90" y="14241"/>
                    <a:pt x="150" y="15283"/>
                    <a:pt x="313" y="16325"/>
                  </a:cubicBezTo>
                  <a:cubicBezTo>
                    <a:pt x="730" y="18900"/>
                    <a:pt x="1296" y="21430"/>
                    <a:pt x="1757" y="23990"/>
                  </a:cubicBezTo>
                  <a:cubicBezTo>
                    <a:pt x="2174" y="26327"/>
                    <a:pt x="2829" y="28590"/>
                    <a:pt x="3603" y="30837"/>
                  </a:cubicBezTo>
                  <a:cubicBezTo>
                    <a:pt x="4377" y="33040"/>
                    <a:pt x="5464" y="35065"/>
                    <a:pt x="7131" y="36732"/>
                  </a:cubicBezTo>
                  <a:cubicBezTo>
                    <a:pt x="8515" y="38101"/>
                    <a:pt x="10063" y="39173"/>
                    <a:pt x="12087" y="39337"/>
                  </a:cubicBezTo>
                  <a:cubicBezTo>
                    <a:pt x="12245" y="39353"/>
                    <a:pt x="12403" y="39375"/>
                    <a:pt x="12558" y="39375"/>
                  </a:cubicBezTo>
                  <a:cubicBezTo>
                    <a:pt x="12681" y="39375"/>
                    <a:pt x="12803" y="39361"/>
                    <a:pt x="12921" y="39322"/>
                  </a:cubicBezTo>
                  <a:cubicBezTo>
                    <a:pt x="14097" y="38935"/>
                    <a:pt x="15213" y="38414"/>
                    <a:pt x="16181" y="37625"/>
                  </a:cubicBezTo>
                  <a:cubicBezTo>
                    <a:pt x="17788" y="36315"/>
                    <a:pt x="19009" y="34693"/>
                    <a:pt x="19872" y="32817"/>
                  </a:cubicBezTo>
                  <a:cubicBezTo>
                    <a:pt x="20929" y="30540"/>
                    <a:pt x="21643" y="28143"/>
                    <a:pt x="22194" y="25687"/>
                  </a:cubicBezTo>
                  <a:cubicBezTo>
                    <a:pt x="22581" y="23975"/>
                    <a:pt x="22879" y="22234"/>
                    <a:pt x="23206" y="20492"/>
                  </a:cubicBezTo>
                  <a:cubicBezTo>
                    <a:pt x="23608" y="18423"/>
                    <a:pt x="24070" y="16369"/>
                    <a:pt x="24204" y="14241"/>
                  </a:cubicBezTo>
                  <a:cubicBezTo>
                    <a:pt x="24293" y="12693"/>
                    <a:pt x="24263" y="11145"/>
                    <a:pt x="23951" y="9611"/>
                  </a:cubicBezTo>
                  <a:cubicBezTo>
                    <a:pt x="23578" y="7721"/>
                    <a:pt x="22804" y="6024"/>
                    <a:pt x="21495" y="4610"/>
                  </a:cubicBezTo>
                  <a:cubicBezTo>
                    <a:pt x="19574" y="2541"/>
                    <a:pt x="17223" y="1201"/>
                    <a:pt x="14528" y="398"/>
                  </a:cubicBezTo>
                  <a:cubicBezTo>
                    <a:pt x="13715" y="160"/>
                    <a:pt x="12901" y="1"/>
                    <a:pt x="120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4544;p158">
              <a:extLst>
                <a:ext uri="{FF2B5EF4-FFF2-40B4-BE49-F238E27FC236}">
                  <a16:creationId xmlns:a16="http://schemas.microsoft.com/office/drawing/2014/main" id="{8D54763F-A110-8372-7AAF-4C74213F2B71}"/>
                </a:ext>
              </a:extLst>
            </p:cNvPr>
            <p:cNvSpPr/>
            <p:nvPr/>
          </p:nvSpPr>
          <p:spPr>
            <a:xfrm>
              <a:off x="6284725" y="2251008"/>
              <a:ext cx="139562" cy="242459"/>
            </a:xfrm>
            <a:custGeom>
              <a:avLst/>
              <a:gdLst/>
              <a:ahLst/>
              <a:cxnLst/>
              <a:rect l="l" t="t" r="r" b="b"/>
              <a:pathLst>
                <a:path w="4343" h="7545" extrusionOk="0">
                  <a:moveTo>
                    <a:pt x="4182" y="1"/>
                  </a:moveTo>
                  <a:cubicBezTo>
                    <a:pt x="4135" y="1"/>
                    <a:pt x="4076" y="14"/>
                    <a:pt x="4004" y="39"/>
                  </a:cubicBezTo>
                  <a:cubicBezTo>
                    <a:pt x="3900" y="69"/>
                    <a:pt x="3796" y="129"/>
                    <a:pt x="3707" y="188"/>
                  </a:cubicBezTo>
                  <a:cubicBezTo>
                    <a:pt x="3379" y="367"/>
                    <a:pt x="3111" y="620"/>
                    <a:pt x="2888" y="903"/>
                  </a:cubicBezTo>
                  <a:cubicBezTo>
                    <a:pt x="1816" y="2257"/>
                    <a:pt x="1027" y="3761"/>
                    <a:pt x="551" y="5428"/>
                  </a:cubicBezTo>
                  <a:cubicBezTo>
                    <a:pt x="357" y="6127"/>
                    <a:pt x="194" y="6827"/>
                    <a:pt x="0" y="7541"/>
                  </a:cubicBezTo>
                  <a:cubicBezTo>
                    <a:pt x="20" y="7543"/>
                    <a:pt x="40" y="7544"/>
                    <a:pt x="58" y="7544"/>
                  </a:cubicBezTo>
                  <a:cubicBezTo>
                    <a:pt x="181" y="7544"/>
                    <a:pt x="282" y="7506"/>
                    <a:pt x="372" y="7467"/>
                  </a:cubicBezTo>
                  <a:cubicBezTo>
                    <a:pt x="670" y="7318"/>
                    <a:pt x="968" y="7169"/>
                    <a:pt x="1221" y="6961"/>
                  </a:cubicBezTo>
                  <a:cubicBezTo>
                    <a:pt x="1905" y="6395"/>
                    <a:pt x="2456" y="5711"/>
                    <a:pt x="2888" y="4937"/>
                  </a:cubicBezTo>
                  <a:cubicBezTo>
                    <a:pt x="3364" y="4088"/>
                    <a:pt x="3736" y="3195"/>
                    <a:pt x="4034" y="2257"/>
                  </a:cubicBezTo>
                  <a:cubicBezTo>
                    <a:pt x="4227" y="1617"/>
                    <a:pt x="4332" y="947"/>
                    <a:pt x="4332" y="278"/>
                  </a:cubicBezTo>
                  <a:cubicBezTo>
                    <a:pt x="4342" y="86"/>
                    <a:pt x="4300" y="1"/>
                    <a:pt x="41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4545;p158">
              <a:extLst>
                <a:ext uri="{FF2B5EF4-FFF2-40B4-BE49-F238E27FC236}">
                  <a16:creationId xmlns:a16="http://schemas.microsoft.com/office/drawing/2014/main" id="{5D5E52AF-2797-F937-BFB7-235FCA4ADB69}"/>
                </a:ext>
              </a:extLst>
            </p:cNvPr>
            <p:cNvSpPr/>
            <p:nvPr/>
          </p:nvSpPr>
          <p:spPr>
            <a:xfrm>
              <a:off x="5508073" y="2251008"/>
              <a:ext cx="139562" cy="242426"/>
            </a:xfrm>
            <a:custGeom>
              <a:avLst/>
              <a:gdLst/>
              <a:ahLst/>
              <a:cxnLst/>
              <a:rect l="l" t="t" r="r" b="b"/>
              <a:pathLst>
                <a:path w="4343" h="7544" extrusionOk="0">
                  <a:moveTo>
                    <a:pt x="168" y="1"/>
                  </a:moveTo>
                  <a:cubicBezTo>
                    <a:pt x="51" y="1"/>
                    <a:pt x="0" y="86"/>
                    <a:pt x="11" y="278"/>
                  </a:cubicBezTo>
                  <a:cubicBezTo>
                    <a:pt x="26" y="531"/>
                    <a:pt x="26" y="799"/>
                    <a:pt x="71" y="1067"/>
                  </a:cubicBezTo>
                  <a:cubicBezTo>
                    <a:pt x="309" y="2704"/>
                    <a:pt x="949" y="4192"/>
                    <a:pt x="1857" y="5562"/>
                  </a:cubicBezTo>
                  <a:cubicBezTo>
                    <a:pt x="2363" y="6321"/>
                    <a:pt x="2973" y="6976"/>
                    <a:pt x="3822" y="7393"/>
                  </a:cubicBezTo>
                  <a:cubicBezTo>
                    <a:pt x="3959" y="7462"/>
                    <a:pt x="4097" y="7543"/>
                    <a:pt x="4294" y="7543"/>
                  </a:cubicBezTo>
                  <a:cubicBezTo>
                    <a:pt x="4310" y="7543"/>
                    <a:pt x="4326" y="7543"/>
                    <a:pt x="4343" y="7541"/>
                  </a:cubicBezTo>
                  <a:cubicBezTo>
                    <a:pt x="4134" y="6738"/>
                    <a:pt x="3956" y="5949"/>
                    <a:pt x="3732" y="5175"/>
                  </a:cubicBezTo>
                  <a:cubicBezTo>
                    <a:pt x="3360" y="3954"/>
                    <a:pt x="2780" y="2823"/>
                    <a:pt x="2095" y="1751"/>
                  </a:cubicBezTo>
                  <a:cubicBezTo>
                    <a:pt x="1827" y="1334"/>
                    <a:pt x="1514" y="933"/>
                    <a:pt x="1157" y="575"/>
                  </a:cubicBezTo>
                  <a:cubicBezTo>
                    <a:pt x="919" y="352"/>
                    <a:pt x="666" y="144"/>
                    <a:pt x="339" y="39"/>
                  </a:cubicBezTo>
                  <a:cubicBezTo>
                    <a:pt x="271" y="14"/>
                    <a:pt x="214" y="1"/>
                    <a:pt x="1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4546;p158">
              <a:extLst>
                <a:ext uri="{FF2B5EF4-FFF2-40B4-BE49-F238E27FC236}">
                  <a16:creationId xmlns:a16="http://schemas.microsoft.com/office/drawing/2014/main" id="{ACE21A12-5D19-D21A-2CAB-1A6215B8EB96}"/>
                </a:ext>
              </a:extLst>
            </p:cNvPr>
            <p:cNvSpPr/>
            <p:nvPr/>
          </p:nvSpPr>
          <p:spPr>
            <a:xfrm>
              <a:off x="6316763" y="2160839"/>
              <a:ext cx="106688" cy="199558"/>
            </a:xfrm>
            <a:custGeom>
              <a:avLst/>
              <a:gdLst/>
              <a:ahLst/>
              <a:cxnLst/>
              <a:rect l="l" t="t" r="r" b="b"/>
              <a:pathLst>
                <a:path w="3320" h="6210" extrusionOk="0">
                  <a:moveTo>
                    <a:pt x="1943" y="1"/>
                  </a:moveTo>
                  <a:cubicBezTo>
                    <a:pt x="1502" y="1"/>
                    <a:pt x="1098" y="364"/>
                    <a:pt x="998" y="866"/>
                  </a:cubicBezTo>
                  <a:cubicBezTo>
                    <a:pt x="745" y="2250"/>
                    <a:pt x="492" y="3649"/>
                    <a:pt x="239" y="5034"/>
                  </a:cubicBezTo>
                  <a:cubicBezTo>
                    <a:pt x="164" y="5435"/>
                    <a:pt x="75" y="5822"/>
                    <a:pt x="0" y="6209"/>
                  </a:cubicBezTo>
                  <a:lnTo>
                    <a:pt x="30" y="6209"/>
                  </a:lnTo>
                  <a:cubicBezTo>
                    <a:pt x="60" y="6165"/>
                    <a:pt x="75" y="6105"/>
                    <a:pt x="90" y="6061"/>
                  </a:cubicBezTo>
                  <a:cubicBezTo>
                    <a:pt x="507" y="5182"/>
                    <a:pt x="894" y="4319"/>
                    <a:pt x="1489" y="3545"/>
                  </a:cubicBezTo>
                  <a:cubicBezTo>
                    <a:pt x="1950" y="2950"/>
                    <a:pt x="2456" y="2384"/>
                    <a:pt x="3305" y="2384"/>
                  </a:cubicBezTo>
                  <a:cubicBezTo>
                    <a:pt x="3320" y="2191"/>
                    <a:pt x="3290" y="2012"/>
                    <a:pt x="3260" y="1848"/>
                  </a:cubicBezTo>
                  <a:cubicBezTo>
                    <a:pt x="3186" y="1268"/>
                    <a:pt x="3052" y="732"/>
                    <a:pt x="2605" y="315"/>
                  </a:cubicBezTo>
                  <a:cubicBezTo>
                    <a:pt x="2427" y="151"/>
                    <a:pt x="2248" y="17"/>
                    <a:pt x="1995" y="2"/>
                  </a:cubicBezTo>
                  <a:cubicBezTo>
                    <a:pt x="1978" y="1"/>
                    <a:pt x="1961" y="1"/>
                    <a:pt x="19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47;p158">
              <a:extLst>
                <a:ext uri="{FF2B5EF4-FFF2-40B4-BE49-F238E27FC236}">
                  <a16:creationId xmlns:a16="http://schemas.microsoft.com/office/drawing/2014/main" id="{64A37EDB-7466-4A72-846C-4DD329E469FF}"/>
                </a:ext>
              </a:extLst>
            </p:cNvPr>
            <p:cNvSpPr/>
            <p:nvPr/>
          </p:nvSpPr>
          <p:spPr>
            <a:xfrm>
              <a:off x="5508908" y="2160582"/>
              <a:ext cx="106206" cy="199815"/>
            </a:xfrm>
            <a:custGeom>
              <a:avLst/>
              <a:gdLst/>
              <a:ahLst/>
              <a:cxnLst/>
              <a:rect l="l" t="t" r="r" b="b"/>
              <a:pathLst>
                <a:path w="3305" h="6218" extrusionOk="0">
                  <a:moveTo>
                    <a:pt x="1380" y="1"/>
                  </a:moveTo>
                  <a:cubicBezTo>
                    <a:pt x="1118" y="1"/>
                    <a:pt x="895" y="146"/>
                    <a:pt x="700" y="353"/>
                  </a:cubicBezTo>
                  <a:cubicBezTo>
                    <a:pt x="134" y="918"/>
                    <a:pt x="74" y="1648"/>
                    <a:pt x="0" y="2422"/>
                  </a:cubicBezTo>
                  <a:cubicBezTo>
                    <a:pt x="66" y="2411"/>
                    <a:pt x="129" y="2406"/>
                    <a:pt x="190" y="2406"/>
                  </a:cubicBezTo>
                  <a:cubicBezTo>
                    <a:pt x="472" y="2406"/>
                    <a:pt x="702" y="2513"/>
                    <a:pt x="923" y="2660"/>
                  </a:cubicBezTo>
                  <a:cubicBezTo>
                    <a:pt x="1161" y="2809"/>
                    <a:pt x="1355" y="3002"/>
                    <a:pt x="1548" y="3211"/>
                  </a:cubicBezTo>
                  <a:cubicBezTo>
                    <a:pt x="1905" y="3598"/>
                    <a:pt x="2203" y="4044"/>
                    <a:pt x="2456" y="4506"/>
                  </a:cubicBezTo>
                  <a:cubicBezTo>
                    <a:pt x="2754" y="5071"/>
                    <a:pt x="3037" y="5637"/>
                    <a:pt x="3304" y="6217"/>
                  </a:cubicBezTo>
                  <a:cubicBezTo>
                    <a:pt x="3260" y="5920"/>
                    <a:pt x="3200" y="5637"/>
                    <a:pt x="3156" y="5354"/>
                  </a:cubicBezTo>
                  <a:cubicBezTo>
                    <a:pt x="2873" y="3851"/>
                    <a:pt x="2605" y="2362"/>
                    <a:pt x="2322" y="859"/>
                  </a:cubicBezTo>
                  <a:cubicBezTo>
                    <a:pt x="2248" y="457"/>
                    <a:pt x="2009" y="159"/>
                    <a:pt x="1622" y="40"/>
                  </a:cubicBezTo>
                  <a:cubicBezTo>
                    <a:pt x="1538" y="13"/>
                    <a:pt x="1458" y="1"/>
                    <a:pt x="13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4548;p158">
              <a:extLst>
                <a:ext uri="{FF2B5EF4-FFF2-40B4-BE49-F238E27FC236}">
                  <a16:creationId xmlns:a16="http://schemas.microsoft.com/office/drawing/2014/main" id="{BD9CC503-A052-DB81-FADB-032EA82EDFDA}"/>
                </a:ext>
              </a:extLst>
            </p:cNvPr>
            <p:cNvSpPr/>
            <p:nvPr/>
          </p:nvSpPr>
          <p:spPr>
            <a:xfrm>
              <a:off x="5025802" y="2733441"/>
              <a:ext cx="1879833" cy="821820"/>
            </a:xfrm>
            <a:custGeom>
              <a:avLst/>
              <a:gdLst/>
              <a:ahLst/>
              <a:cxnLst/>
              <a:rect l="l" t="t" r="r" b="b"/>
              <a:pathLst>
                <a:path w="58498" h="25574" extrusionOk="0">
                  <a:moveTo>
                    <a:pt x="36141" y="1"/>
                  </a:moveTo>
                  <a:cubicBezTo>
                    <a:pt x="36126" y="45"/>
                    <a:pt x="36096" y="90"/>
                    <a:pt x="36081" y="135"/>
                  </a:cubicBezTo>
                  <a:cubicBezTo>
                    <a:pt x="35813" y="656"/>
                    <a:pt x="35486" y="1132"/>
                    <a:pt x="35069" y="1564"/>
                  </a:cubicBezTo>
                  <a:cubicBezTo>
                    <a:pt x="34101" y="2591"/>
                    <a:pt x="32955" y="3394"/>
                    <a:pt x="31660" y="3990"/>
                  </a:cubicBezTo>
                  <a:cubicBezTo>
                    <a:pt x="30933" y="4326"/>
                    <a:pt x="30178" y="4543"/>
                    <a:pt x="29373" y="4543"/>
                  </a:cubicBezTo>
                  <a:cubicBezTo>
                    <a:pt x="29322" y="4543"/>
                    <a:pt x="29271" y="4542"/>
                    <a:pt x="29219" y="4541"/>
                  </a:cubicBezTo>
                  <a:cubicBezTo>
                    <a:pt x="27775" y="4466"/>
                    <a:pt x="26510" y="3930"/>
                    <a:pt x="25349" y="3097"/>
                  </a:cubicBezTo>
                  <a:cubicBezTo>
                    <a:pt x="24292" y="2338"/>
                    <a:pt x="23355" y="1445"/>
                    <a:pt x="22521" y="417"/>
                  </a:cubicBezTo>
                  <a:cubicBezTo>
                    <a:pt x="22495" y="391"/>
                    <a:pt x="22480" y="341"/>
                    <a:pt x="22414" y="341"/>
                  </a:cubicBezTo>
                  <a:cubicBezTo>
                    <a:pt x="22406" y="341"/>
                    <a:pt x="22397" y="341"/>
                    <a:pt x="22387" y="343"/>
                  </a:cubicBezTo>
                  <a:cubicBezTo>
                    <a:pt x="22402" y="417"/>
                    <a:pt x="22402" y="477"/>
                    <a:pt x="22417" y="551"/>
                  </a:cubicBezTo>
                  <a:cubicBezTo>
                    <a:pt x="22596" y="1787"/>
                    <a:pt x="22521" y="2978"/>
                    <a:pt x="22119" y="4168"/>
                  </a:cubicBezTo>
                  <a:cubicBezTo>
                    <a:pt x="21420" y="6282"/>
                    <a:pt x="20050" y="7875"/>
                    <a:pt x="18353" y="9229"/>
                  </a:cubicBezTo>
                  <a:cubicBezTo>
                    <a:pt x="16731" y="10539"/>
                    <a:pt x="14841" y="11150"/>
                    <a:pt x="12786" y="11388"/>
                  </a:cubicBezTo>
                  <a:cubicBezTo>
                    <a:pt x="10836" y="11611"/>
                    <a:pt x="8916" y="12043"/>
                    <a:pt x="7011" y="12519"/>
                  </a:cubicBezTo>
                  <a:cubicBezTo>
                    <a:pt x="5433" y="12906"/>
                    <a:pt x="3989" y="13501"/>
                    <a:pt x="2769" y="14633"/>
                  </a:cubicBezTo>
                  <a:cubicBezTo>
                    <a:pt x="1608" y="15689"/>
                    <a:pt x="834" y="16970"/>
                    <a:pt x="492" y="18473"/>
                  </a:cubicBezTo>
                  <a:cubicBezTo>
                    <a:pt x="75" y="20348"/>
                    <a:pt x="0" y="22254"/>
                    <a:pt x="194" y="24159"/>
                  </a:cubicBezTo>
                  <a:cubicBezTo>
                    <a:pt x="253" y="24606"/>
                    <a:pt x="283" y="25067"/>
                    <a:pt x="372" y="25513"/>
                  </a:cubicBezTo>
                  <a:cubicBezTo>
                    <a:pt x="492" y="25499"/>
                    <a:pt x="596" y="25484"/>
                    <a:pt x="685" y="25469"/>
                  </a:cubicBezTo>
                  <a:cubicBezTo>
                    <a:pt x="1312" y="25417"/>
                    <a:pt x="1933" y="25402"/>
                    <a:pt x="2556" y="25402"/>
                  </a:cubicBezTo>
                  <a:cubicBezTo>
                    <a:pt x="2834" y="25402"/>
                    <a:pt x="3113" y="25405"/>
                    <a:pt x="3394" y="25409"/>
                  </a:cubicBezTo>
                  <a:cubicBezTo>
                    <a:pt x="10182" y="25439"/>
                    <a:pt x="16984" y="25484"/>
                    <a:pt x="23771" y="25499"/>
                  </a:cubicBezTo>
                  <a:cubicBezTo>
                    <a:pt x="25429" y="25504"/>
                    <a:pt x="27084" y="25505"/>
                    <a:pt x="28739" y="25505"/>
                  </a:cubicBezTo>
                  <a:cubicBezTo>
                    <a:pt x="32049" y="25505"/>
                    <a:pt x="35357" y="25499"/>
                    <a:pt x="38671" y="25499"/>
                  </a:cubicBezTo>
                  <a:cubicBezTo>
                    <a:pt x="45101" y="25513"/>
                    <a:pt x="51532" y="25484"/>
                    <a:pt x="57962" y="25573"/>
                  </a:cubicBezTo>
                  <a:cubicBezTo>
                    <a:pt x="58111" y="25573"/>
                    <a:pt x="58170" y="25543"/>
                    <a:pt x="58185" y="25380"/>
                  </a:cubicBezTo>
                  <a:cubicBezTo>
                    <a:pt x="58498" y="23400"/>
                    <a:pt x="58498" y="21435"/>
                    <a:pt x="58215" y="19455"/>
                  </a:cubicBezTo>
                  <a:cubicBezTo>
                    <a:pt x="57768" y="16240"/>
                    <a:pt x="55967" y="14067"/>
                    <a:pt x="52961" y="12965"/>
                  </a:cubicBezTo>
                  <a:cubicBezTo>
                    <a:pt x="50966" y="12221"/>
                    <a:pt x="48837" y="11849"/>
                    <a:pt x="46724" y="11522"/>
                  </a:cubicBezTo>
                  <a:cubicBezTo>
                    <a:pt x="45622" y="11358"/>
                    <a:pt x="44506" y="11269"/>
                    <a:pt x="43434" y="10926"/>
                  </a:cubicBezTo>
                  <a:cubicBezTo>
                    <a:pt x="40591" y="10018"/>
                    <a:pt x="38478" y="8173"/>
                    <a:pt x="37034" y="5597"/>
                  </a:cubicBezTo>
                  <a:cubicBezTo>
                    <a:pt x="36260" y="4213"/>
                    <a:pt x="35873" y="2725"/>
                    <a:pt x="36051" y="1117"/>
                  </a:cubicBezTo>
                  <a:cubicBezTo>
                    <a:pt x="36096" y="745"/>
                    <a:pt x="36141" y="373"/>
                    <a:pt x="36185" y="16"/>
                  </a:cubicBezTo>
                  <a:cubicBezTo>
                    <a:pt x="36170" y="1"/>
                    <a:pt x="36156" y="1"/>
                    <a:pt x="36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4549;p158">
              <a:extLst>
                <a:ext uri="{FF2B5EF4-FFF2-40B4-BE49-F238E27FC236}">
                  <a16:creationId xmlns:a16="http://schemas.microsoft.com/office/drawing/2014/main" id="{2BF65E14-E4E5-72E7-AB0D-D26A6675DF59}"/>
                </a:ext>
              </a:extLst>
            </p:cNvPr>
            <p:cNvSpPr/>
            <p:nvPr/>
          </p:nvSpPr>
          <p:spPr>
            <a:xfrm>
              <a:off x="5640916" y="2242943"/>
              <a:ext cx="289408" cy="130275"/>
            </a:xfrm>
            <a:custGeom>
              <a:avLst/>
              <a:gdLst/>
              <a:ahLst/>
              <a:cxnLst/>
              <a:rect l="l" t="t" r="r" b="b"/>
              <a:pathLst>
                <a:path w="9006" h="4054" extrusionOk="0">
                  <a:moveTo>
                    <a:pt x="4408" y="0"/>
                  </a:moveTo>
                  <a:cubicBezTo>
                    <a:pt x="4304" y="0"/>
                    <a:pt x="4199" y="3"/>
                    <a:pt x="4094" y="8"/>
                  </a:cubicBezTo>
                  <a:cubicBezTo>
                    <a:pt x="3037" y="67"/>
                    <a:pt x="2010" y="216"/>
                    <a:pt x="998" y="469"/>
                  </a:cubicBezTo>
                  <a:cubicBezTo>
                    <a:pt x="715" y="529"/>
                    <a:pt x="447" y="633"/>
                    <a:pt x="164" y="707"/>
                  </a:cubicBezTo>
                  <a:cubicBezTo>
                    <a:pt x="90" y="722"/>
                    <a:pt x="0" y="737"/>
                    <a:pt x="15" y="841"/>
                  </a:cubicBezTo>
                  <a:cubicBezTo>
                    <a:pt x="38" y="922"/>
                    <a:pt x="97" y="931"/>
                    <a:pt x="158" y="931"/>
                  </a:cubicBezTo>
                  <a:cubicBezTo>
                    <a:pt x="175" y="931"/>
                    <a:pt x="192" y="931"/>
                    <a:pt x="209" y="931"/>
                  </a:cubicBezTo>
                  <a:cubicBezTo>
                    <a:pt x="283" y="931"/>
                    <a:pt x="343" y="916"/>
                    <a:pt x="402" y="901"/>
                  </a:cubicBezTo>
                  <a:cubicBezTo>
                    <a:pt x="1339" y="730"/>
                    <a:pt x="2289" y="587"/>
                    <a:pt x="3266" y="587"/>
                  </a:cubicBezTo>
                  <a:cubicBezTo>
                    <a:pt x="3314" y="587"/>
                    <a:pt x="3361" y="587"/>
                    <a:pt x="3409" y="588"/>
                  </a:cubicBezTo>
                  <a:cubicBezTo>
                    <a:pt x="3543" y="583"/>
                    <a:pt x="3677" y="580"/>
                    <a:pt x="3811" y="580"/>
                  </a:cubicBezTo>
                  <a:cubicBezTo>
                    <a:pt x="4807" y="580"/>
                    <a:pt x="5798" y="734"/>
                    <a:pt x="6743" y="1154"/>
                  </a:cubicBezTo>
                  <a:cubicBezTo>
                    <a:pt x="7011" y="1273"/>
                    <a:pt x="7294" y="1377"/>
                    <a:pt x="7562" y="1466"/>
                  </a:cubicBezTo>
                  <a:cubicBezTo>
                    <a:pt x="7711" y="1496"/>
                    <a:pt x="7800" y="1585"/>
                    <a:pt x="7874" y="1705"/>
                  </a:cubicBezTo>
                  <a:cubicBezTo>
                    <a:pt x="8127" y="2211"/>
                    <a:pt x="8351" y="2732"/>
                    <a:pt x="8499" y="3267"/>
                  </a:cubicBezTo>
                  <a:cubicBezTo>
                    <a:pt x="8559" y="3491"/>
                    <a:pt x="8619" y="3714"/>
                    <a:pt x="8723" y="3922"/>
                  </a:cubicBezTo>
                  <a:cubicBezTo>
                    <a:pt x="8759" y="3983"/>
                    <a:pt x="8795" y="4053"/>
                    <a:pt x="8864" y="4053"/>
                  </a:cubicBezTo>
                  <a:cubicBezTo>
                    <a:pt x="8880" y="4053"/>
                    <a:pt x="8897" y="4050"/>
                    <a:pt x="8916" y="4041"/>
                  </a:cubicBezTo>
                  <a:cubicBezTo>
                    <a:pt x="9006" y="4012"/>
                    <a:pt x="9006" y="3922"/>
                    <a:pt x="8991" y="3848"/>
                  </a:cubicBezTo>
                  <a:cubicBezTo>
                    <a:pt x="8827" y="3089"/>
                    <a:pt x="8604" y="2345"/>
                    <a:pt x="8261" y="1660"/>
                  </a:cubicBezTo>
                  <a:cubicBezTo>
                    <a:pt x="8112" y="1347"/>
                    <a:pt x="7919" y="1094"/>
                    <a:pt x="7606" y="901"/>
                  </a:cubicBezTo>
                  <a:cubicBezTo>
                    <a:pt x="6624" y="300"/>
                    <a:pt x="5554" y="0"/>
                    <a:pt x="44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4550;p158">
              <a:extLst>
                <a:ext uri="{FF2B5EF4-FFF2-40B4-BE49-F238E27FC236}">
                  <a16:creationId xmlns:a16="http://schemas.microsoft.com/office/drawing/2014/main" id="{4AFE1E9E-088C-A6A1-03FC-789BD812854D}"/>
                </a:ext>
              </a:extLst>
            </p:cNvPr>
            <p:cNvSpPr/>
            <p:nvPr/>
          </p:nvSpPr>
          <p:spPr>
            <a:xfrm>
              <a:off x="6049856" y="2227422"/>
              <a:ext cx="241109" cy="45375"/>
            </a:xfrm>
            <a:custGeom>
              <a:avLst/>
              <a:gdLst/>
              <a:ahLst/>
              <a:cxnLst/>
              <a:rect l="l" t="t" r="r" b="b"/>
              <a:pathLst>
                <a:path w="7503" h="1412" extrusionOk="0">
                  <a:moveTo>
                    <a:pt x="4402" y="0"/>
                  </a:moveTo>
                  <a:cubicBezTo>
                    <a:pt x="2990" y="0"/>
                    <a:pt x="1641" y="354"/>
                    <a:pt x="313" y="863"/>
                  </a:cubicBezTo>
                  <a:cubicBezTo>
                    <a:pt x="164" y="922"/>
                    <a:pt x="1" y="997"/>
                    <a:pt x="45" y="1220"/>
                  </a:cubicBezTo>
                  <a:cubicBezTo>
                    <a:pt x="69" y="1340"/>
                    <a:pt x="180" y="1412"/>
                    <a:pt x="339" y="1412"/>
                  </a:cubicBezTo>
                  <a:cubicBezTo>
                    <a:pt x="378" y="1412"/>
                    <a:pt x="419" y="1407"/>
                    <a:pt x="462" y="1399"/>
                  </a:cubicBezTo>
                  <a:cubicBezTo>
                    <a:pt x="685" y="1354"/>
                    <a:pt x="909" y="1309"/>
                    <a:pt x="1117" y="1250"/>
                  </a:cubicBezTo>
                  <a:cubicBezTo>
                    <a:pt x="2713" y="773"/>
                    <a:pt x="4347" y="535"/>
                    <a:pt x="6003" y="535"/>
                  </a:cubicBezTo>
                  <a:cubicBezTo>
                    <a:pt x="6417" y="535"/>
                    <a:pt x="6833" y="550"/>
                    <a:pt x="7250" y="580"/>
                  </a:cubicBezTo>
                  <a:cubicBezTo>
                    <a:pt x="7277" y="582"/>
                    <a:pt x="7302" y="584"/>
                    <a:pt x="7324" y="584"/>
                  </a:cubicBezTo>
                  <a:cubicBezTo>
                    <a:pt x="7437" y="584"/>
                    <a:pt x="7490" y="553"/>
                    <a:pt x="7503" y="491"/>
                  </a:cubicBezTo>
                  <a:cubicBezTo>
                    <a:pt x="7503" y="342"/>
                    <a:pt x="7384" y="342"/>
                    <a:pt x="7294" y="327"/>
                  </a:cubicBezTo>
                  <a:cubicBezTo>
                    <a:pt x="7250" y="312"/>
                    <a:pt x="7220" y="297"/>
                    <a:pt x="7175" y="282"/>
                  </a:cubicBezTo>
                  <a:cubicBezTo>
                    <a:pt x="6550" y="133"/>
                    <a:pt x="5895" y="119"/>
                    <a:pt x="5255" y="44"/>
                  </a:cubicBezTo>
                  <a:cubicBezTo>
                    <a:pt x="4968" y="14"/>
                    <a:pt x="4684" y="0"/>
                    <a:pt x="44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4551;p158">
              <a:extLst>
                <a:ext uri="{FF2B5EF4-FFF2-40B4-BE49-F238E27FC236}">
                  <a16:creationId xmlns:a16="http://schemas.microsoft.com/office/drawing/2014/main" id="{2867B449-1017-C09C-DACA-438540A802AE}"/>
                </a:ext>
              </a:extLst>
            </p:cNvPr>
            <p:cNvSpPr/>
            <p:nvPr/>
          </p:nvSpPr>
          <p:spPr>
            <a:xfrm>
              <a:off x="5886293" y="2560880"/>
              <a:ext cx="153573" cy="76835"/>
            </a:xfrm>
            <a:custGeom>
              <a:avLst/>
              <a:gdLst/>
              <a:ahLst/>
              <a:cxnLst/>
              <a:rect l="l" t="t" r="r" b="b"/>
              <a:pathLst>
                <a:path w="4779" h="2391" extrusionOk="0">
                  <a:moveTo>
                    <a:pt x="4254" y="0"/>
                  </a:moveTo>
                  <a:cubicBezTo>
                    <a:pt x="4236" y="0"/>
                    <a:pt x="4218" y="4"/>
                    <a:pt x="4198" y="12"/>
                  </a:cubicBezTo>
                  <a:cubicBezTo>
                    <a:pt x="4123" y="57"/>
                    <a:pt x="4123" y="131"/>
                    <a:pt x="4138" y="206"/>
                  </a:cubicBezTo>
                  <a:cubicBezTo>
                    <a:pt x="4198" y="384"/>
                    <a:pt x="4272" y="563"/>
                    <a:pt x="4317" y="756"/>
                  </a:cubicBezTo>
                  <a:cubicBezTo>
                    <a:pt x="4408" y="1174"/>
                    <a:pt x="4122" y="1522"/>
                    <a:pt x="3730" y="1522"/>
                  </a:cubicBezTo>
                  <a:cubicBezTo>
                    <a:pt x="3674" y="1522"/>
                    <a:pt x="3617" y="1515"/>
                    <a:pt x="3558" y="1501"/>
                  </a:cubicBezTo>
                  <a:cubicBezTo>
                    <a:pt x="3512" y="1486"/>
                    <a:pt x="3470" y="1480"/>
                    <a:pt x="3431" y="1480"/>
                  </a:cubicBezTo>
                  <a:cubicBezTo>
                    <a:pt x="3307" y="1480"/>
                    <a:pt x="3213" y="1547"/>
                    <a:pt x="3111" y="1649"/>
                  </a:cubicBezTo>
                  <a:cubicBezTo>
                    <a:pt x="2873" y="1895"/>
                    <a:pt x="2650" y="2018"/>
                    <a:pt x="2423" y="2018"/>
                  </a:cubicBezTo>
                  <a:cubicBezTo>
                    <a:pt x="2196" y="2018"/>
                    <a:pt x="1965" y="1895"/>
                    <a:pt x="1712" y="1649"/>
                  </a:cubicBezTo>
                  <a:cubicBezTo>
                    <a:pt x="1610" y="1547"/>
                    <a:pt x="1525" y="1480"/>
                    <a:pt x="1398" y="1480"/>
                  </a:cubicBezTo>
                  <a:cubicBezTo>
                    <a:pt x="1359" y="1480"/>
                    <a:pt x="1315" y="1486"/>
                    <a:pt x="1265" y="1501"/>
                  </a:cubicBezTo>
                  <a:cubicBezTo>
                    <a:pt x="1206" y="1515"/>
                    <a:pt x="1149" y="1522"/>
                    <a:pt x="1093" y="1522"/>
                  </a:cubicBezTo>
                  <a:cubicBezTo>
                    <a:pt x="701" y="1522"/>
                    <a:pt x="415" y="1174"/>
                    <a:pt x="506" y="756"/>
                  </a:cubicBezTo>
                  <a:cubicBezTo>
                    <a:pt x="551" y="578"/>
                    <a:pt x="625" y="399"/>
                    <a:pt x="685" y="221"/>
                  </a:cubicBezTo>
                  <a:cubicBezTo>
                    <a:pt x="700" y="146"/>
                    <a:pt x="729" y="57"/>
                    <a:pt x="625" y="12"/>
                  </a:cubicBezTo>
                  <a:cubicBezTo>
                    <a:pt x="606" y="6"/>
                    <a:pt x="588" y="3"/>
                    <a:pt x="572" y="3"/>
                  </a:cubicBezTo>
                  <a:cubicBezTo>
                    <a:pt x="511" y="3"/>
                    <a:pt x="467" y="43"/>
                    <a:pt x="432" y="101"/>
                  </a:cubicBezTo>
                  <a:cubicBezTo>
                    <a:pt x="298" y="280"/>
                    <a:pt x="179" y="459"/>
                    <a:pt x="119" y="682"/>
                  </a:cubicBezTo>
                  <a:cubicBezTo>
                    <a:pt x="0" y="1084"/>
                    <a:pt x="119" y="1456"/>
                    <a:pt x="417" y="1709"/>
                  </a:cubicBezTo>
                  <a:cubicBezTo>
                    <a:pt x="589" y="1838"/>
                    <a:pt x="777" y="1866"/>
                    <a:pt x="969" y="1866"/>
                  </a:cubicBezTo>
                  <a:cubicBezTo>
                    <a:pt x="1042" y="1866"/>
                    <a:pt x="1117" y="1862"/>
                    <a:pt x="1191" y="1858"/>
                  </a:cubicBezTo>
                  <a:cubicBezTo>
                    <a:pt x="1208" y="1856"/>
                    <a:pt x="1224" y="1855"/>
                    <a:pt x="1239" y="1855"/>
                  </a:cubicBezTo>
                  <a:cubicBezTo>
                    <a:pt x="1341" y="1855"/>
                    <a:pt x="1396" y="1897"/>
                    <a:pt x="1474" y="1962"/>
                  </a:cubicBezTo>
                  <a:cubicBezTo>
                    <a:pt x="1807" y="2249"/>
                    <a:pt x="2113" y="2391"/>
                    <a:pt x="2417" y="2391"/>
                  </a:cubicBezTo>
                  <a:cubicBezTo>
                    <a:pt x="2697" y="2391"/>
                    <a:pt x="2976" y="2272"/>
                    <a:pt x="3275" y="2036"/>
                  </a:cubicBezTo>
                  <a:cubicBezTo>
                    <a:pt x="3406" y="1929"/>
                    <a:pt x="3509" y="1841"/>
                    <a:pt x="3629" y="1841"/>
                  </a:cubicBezTo>
                  <a:cubicBezTo>
                    <a:pt x="3658" y="1841"/>
                    <a:pt x="3689" y="1846"/>
                    <a:pt x="3721" y="1858"/>
                  </a:cubicBezTo>
                  <a:cubicBezTo>
                    <a:pt x="3736" y="1858"/>
                    <a:pt x="3751" y="1858"/>
                    <a:pt x="3766" y="1858"/>
                  </a:cubicBezTo>
                  <a:cubicBezTo>
                    <a:pt x="4364" y="1858"/>
                    <a:pt x="4719" y="1563"/>
                    <a:pt x="4748" y="1054"/>
                  </a:cubicBezTo>
                  <a:cubicBezTo>
                    <a:pt x="4778" y="667"/>
                    <a:pt x="4600" y="354"/>
                    <a:pt x="4376" y="72"/>
                  </a:cubicBezTo>
                  <a:cubicBezTo>
                    <a:pt x="4344" y="28"/>
                    <a:pt x="4303" y="0"/>
                    <a:pt x="42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4552;p158">
              <a:extLst>
                <a:ext uri="{FF2B5EF4-FFF2-40B4-BE49-F238E27FC236}">
                  <a16:creationId xmlns:a16="http://schemas.microsoft.com/office/drawing/2014/main" id="{A1FB39F8-9C82-2A97-2EEE-D23491675165}"/>
                </a:ext>
              </a:extLst>
            </p:cNvPr>
            <p:cNvSpPr/>
            <p:nvPr/>
          </p:nvSpPr>
          <p:spPr>
            <a:xfrm>
              <a:off x="5860405" y="2674452"/>
              <a:ext cx="211545" cy="58999"/>
            </a:xfrm>
            <a:custGeom>
              <a:avLst/>
              <a:gdLst/>
              <a:ahLst/>
              <a:cxnLst/>
              <a:rect l="l" t="t" r="r" b="b"/>
              <a:pathLst>
                <a:path w="4630" h="1291" extrusionOk="0">
                  <a:moveTo>
                    <a:pt x="139" y="0"/>
                  </a:moveTo>
                  <a:cubicBezTo>
                    <a:pt x="111" y="0"/>
                    <a:pt x="83" y="11"/>
                    <a:pt x="60" y="40"/>
                  </a:cubicBezTo>
                  <a:cubicBezTo>
                    <a:pt x="0" y="100"/>
                    <a:pt x="30" y="174"/>
                    <a:pt x="60" y="234"/>
                  </a:cubicBezTo>
                  <a:cubicBezTo>
                    <a:pt x="134" y="382"/>
                    <a:pt x="268" y="487"/>
                    <a:pt x="402" y="561"/>
                  </a:cubicBezTo>
                  <a:cubicBezTo>
                    <a:pt x="700" y="710"/>
                    <a:pt x="983" y="859"/>
                    <a:pt x="1280" y="993"/>
                  </a:cubicBezTo>
                  <a:cubicBezTo>
                    <a:pt x="1608" y="1142"/>
                    <a:pt x="1950" y="1246"/>
                    <a:pt x="2322" y="1290"/>
                  </a:cubicBezTo>
                  <a:cubicBezTo>
                    <a:pt x="2367" y="1276"/>
                    <a:pt x="2412" y="1276"/>
                    <a:pt x="2456" y="1261"/>
                  </a:cubicBezTo>
                  <a:cubicBezTo>
                    <a:pt x="3126" y="1142"/>
                    <a:pt x="3736" y="844"/>
                    <a:pt x="4317" y="502"/>
                  </a:cubicBezTo>
                  <a:cubicBezTo>
                    <a:pt x="4406" y="442"/>
                    <a:pt x="4481" y="368"/>
                    <a:pt x="4540" y="278"/>
                  </a:cubicBezTo>
                  <a:cubicBezTo>
                    <a:pt x="4585" y="204"/>
                    <a:pt x="4630" y="115"/>
                    <a:pt x="4570" y="40"/>
                  </a:cubicBezTo>
                  <a:cubicBezTo>
                    <a:pt x="4539" y="15"/>
                    <a:pt x="4510" y="5"/>
                    <a:pt x="4483" y="5"/>
                  </a:cubicBezTo>
                  <a:cubicBezTo>
                    <a:pt x="4430" y="5"/>
                    <a:pt x="4381" y="41"/>
                    <a:pt x="4332" y="70"/>
                  </a:cubicBezTo>
                  <a:cubicBezTo>
                    <a:pt x="3960" y="338"/>
                    <a:pt x="3528" y="531"/>
                    <a:pt x="3096" y="710"/>
                  </a:cubicBezTo>
                  <a:cubicBezTo>
                    <a:pt x="2827" y="818"/>
                    <a:pt x="2558" y="878"/>
                    <a:pt x="2287" y="878"/>
                  </a:cubicBezTo>
                  <a:cubicBezTo>
                    <a:pt x="2033" y="878"/>
                    <a:pt x="1778" y="825"/>
                    <a:pt x="1519" y="710"/>
                  </a:cubicBezTo>
                  <a:cubicBezTo>
                    <a:pt x="1087" y="516"/>
                    <a:pt x="655" y="338"/>
                    <a:pt x="268" y="55"/>
                  </a:cubicBezTo>
                  <a:cubicBezTo>
                    <a:pt x="232" y="28"/>
                    <a:pt x="184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" name="Google Shape;4553;p158">
              <a:extLst>
                <a:ext uri="{FF2B5EF4-FFF2-40B4-BE49-F238E27FC236}">
                  <a16:creationId xmlns:a16="http://schemas.microsoft.com/office/drawing/2014/main" id="{D72ED655-7E52-914C-49D1-4E765A041C9F}"/>
                </a:ext>
              </a:extLst>
            </p:cNvPr>
            <p:cNvGrpSpPr/>
            <p:nvPr/>
          </p:nvGrpSpPr>
          <p:grpSpPr>
            <a:xfrm>
              <a:off x="5613167" y="1651108"/>
              <a:ext cx="701250" cy="548705"/>
              <a:chOff x="7058130" y="1584583"/>
              <a:chExt cx="701250" cy="548705"/>
            </a:xfrm>
          </p:grpSpPr>
          <p:sp>
            <p:nvSpPr>
              <p:cNvPr id="23" name="Google Shape;4554;p158">
                <a:extLst>
                  <a:ext uri="{FF2B5EF4-FFF2-40B4-BE49-F238E27FC236}">
                    <a16:creationId xmlns:a16="http://schemas.microsoft.com/office/drawing/2014/main" id="{9EA523FA-08A5-E8B4-9D30-683CB8217611}"/>
                  </a:ext>
                </a:extLst>
              </p:cNvPr>
              <p:cNvSpPr/>
              <p:nvPr/>
            </p:nvSpPr>
            <p:spPr>
              <a:xfrm>
                <a:off x="7058130" y="1584583"/>
                <a:ext cx="701250" cy="548705"/>
              </a:xfrm>
              <a:custGeom>
                <a:avLst/>
                <a:gdLst/>
                <a:ahLst/>
                <a:cxnLst/>
                <a:rect l="l" t="t" r="r" b="b"/>
                <a:pathLst>
                  <a:path w="21822" h="17075" extrusionOk="0">
                    <a:moveTo>
                      <a:pt x="9105" y="0"/>
                    </a:moveTo>
                    <a:cubicBezTo>
                      <a:pt x="8884" y="0"/>
                      <a:pt x="8652" y="34"/>
                      <a:pt x="8410" y="101"/>
                    </a:cubicBezTo>
                    <a:cubicBezTo>
                      <a:pt x="7934" y="235"/>
                      <a:pt x="7473" y="428"/>
                      <a:pt x="7041" y="666"/>
                    </a:cubicBezTo>
                    <a:cubicBezTo>
                      <a:pt x="5627" y="1485"/>
                      <a:pt x="4272" y="2363"/>
                      <a:pt x="3007" y="3360"/>
                    </a:cubicBezTo>
                    <a:cubicBezTo>
                      <a:pt x="1831" y="4313"/>
                      <a:pt x="1057" y="5549"/>
                      <a:pt x="640" y="6992"/>
                    </a:cubicBezTo>
                    <a:cubicBezTo>
                      <a:pt x="402" y="7796"/>
                      <a:pt x="358" y="8630"/>
                      <a:pt x="373" y="9463"/>
                    </a:cubicBezTo>
                    <a:cubicBezTo>
                      <a:pt x="387" y="9716"/>
                      <a:pt x="417" y="9984"/>
                      <a:pt x="239" y="10208"/>
                    </a:cubicBezTo>
                    <a:cubicBezTo>
                      <a:pt x="194" y="10267"/>
                      <a:pt x="179" y="10342"/>
                      <a:pt x="164" y="10416"/>
                    </a:cubicBezTo>
                    <a:cubicBezTo>
                      <a:pt x="0" y="11235"/>
                      <a:pt x="45" y="12053"/>
                      <a:pt x="417" y="12812"/>
                    </a:cubicBezTo>
                    <a:cubicBezTo>
                      <a:pt x="596" y="13170"/>
                      <a:pt x="685" y="13512"/>
                      <a:pt x="655" y="13944"/>
                    </a:cubicBezTo>
                    <a:cubicBezTo>
                      <a:pt x="596" y="14747"/>
                      <a:pt x="923" y="15477"/>
                      <a:pt x="1385" y="16132"/>
                    </a:cubicBezTo>
                    <a:cubicBezTo>
                      <a:pt x="1757" y="16668"/>
                      <a:pt x="2278" y="16936"/>
                      <a:pt x="2918" y="16995"/>
                    </a:cubicBezTo>
                    <a:cubicBezTo>
                      <a:pt x="3350" y="17040"/>
                      <a:pt x="3781" y="17055"/>
                      <a:pt x="4213" y="17070"/>
                    </a:cubicBezTo>
                    <a:cubicBezTo>
                      <a:pt x="4345" y="17073"/>
                      <a:pt x="4477" y="17074"/>
                      <a:pt x="4610" y="17074"/>
                    </a:cubicBezTo>
                    <a:cubicBezTo>
                      <a:pt x="5668" y="17074"/>
                      <a:pt x="6727" y="16980"/>
                      <a:pt x="7785" y="16980"/>
                    </a:cubicBezTo>
                    <a:cubicBezTo>
                      <a:pt x="8098" y="16980"/>
                      <a:pt x="8410" y="16950"/>
                      <a:pt x="8708" y="16936"/>
                    </a:cubicBezTo>
                    <a:cubicBezTo>
                      <a:pt x="9425" y="16924"/>
                      <a:pt x="10141" y="16845"/>
                      <a:pt x="10858" y="16845"/>
                    </a:cubicBezTo>
                    <a:cubicBezTo>
                      <a:pt x="11034" y="16845"/>
                      <a:pt x="11211" y="16849"/>
                      <a:pt x="11387" y="16861"/>
                    </a:cubicBezTo>
                    <a:cubicBezTo>
                      <a:pt x="12251" y="16906"/>
                      <a:pt x="13129" y="16936"/>
                      <a:pt x="14007" y="16965"/>
                    </a:cubicBezTo>
                    <a:cubicBezTo>
                      <a:pt x="14856" y="17010"/>
                      <a:pt x="15704" y="17040"/>
                      <a:pt x="16552" y="17055"/>
                    </a:cubicBezTo>
                    <a:cubicBezTo>
                      <a:pt x="16856" y="17060"/>
                      <a:pt x="17162" y="17066"/>
                      <a:pt x="17469" y="17066"/>
                    </a:cubicBezTo>
                    <a:cubicBezTo>
                      <a:pt x="17973" y="17066"/>
                      <a:pt x="18479" y="17051"/>
                      <a:pt x="18979" y="16995"/>
                    </a:cubicBezTo>
                    <a:cubicBezTo>
                      <a:pt x="19336" y="16950"/>
                      <a:pt x="19708" y="16876"/>
                      <a:pt x="19991" y="16623"/>
                    </a:cubicBezTo>
                    <a:cubicBezTo>
                      <a:pt x="20884" y="15804"/>
                      <a:pt x="21316" y="14792"/>
                      <a:pt x="21167" y="13572"/>
                    </a:cubicBezTo>
                    <a:cubicBezTo>
                      <a:pt x="21152" y="13438"/>
                      <a:pt x="21167" y="13319"/>
                      <a:pt x="21241" y="13199"/>
                    </a:cubicBezTo>
                    <a:cubicBezTo>
                      <a:pt x="21524" y="12738"/>
                      <a:pt x="21703" y="12217"/>
                      <a:pt x="21747" y="11666"/>
                    </a:cubicBezTo>
                    <a:cubicBezTo>
                      <a:pt x="21792" y="11086"/>
                      <a:pt x="21822" y="10490"/>
                      <a:pt x="21479" y="9969"/>
                    </a:cubicBezTo>
                    <a:cubicBezTo>
                      <a:pt x="21449" y="9910"/>
                      <a:pt x="21464" y="9850"/>
                      <a:pt x="21464" y="9806"/>
                    </a:cubicBezTo>
                    <a:cubicBezTo>
                      <a:pt x="21494" y="9151"/>
                      <a:pt x="21494" y="8496"/>
                      <a:pt x="21390" y="7856"/>
                    </a:cubicBezTo>
                    <a:cubicBezTo>
                      <a:pt x="21107" y="5995"/>
                      <a:pt x="20199" y="4477"/>
                      <a:pt x="18770" y="3301"/>
                    </a:cubicBezTo>
                    <a:cubicBezTo>
                      <a:pt x="17818" y="2512"/>
                      <a:pt x="16761" y="1887"/>
                      <a:pt x="15734" y="1217"/>
                    </a:cubicBezTo>
                    <a:cubicBezTo>
                      <a:pt x="15049" y="771"/>
                      <a:pt x="14320" y="354"/>
                      <a:pt x="13516" y="116"/>
                    </a:cubicBezTo>
                    <a:cubicBezTo>
                      <a:pt x="13252" y="41"/>
                      <a:pt x="13001" y="3"/>
                      <a:pt x="12762" y="3"/>
                    </a:cubicBezTo>
                    <a:cubicBezTo>
                      <a:pt x="12004" y="3"/>
                      <a:pt x="11379" y="380"/>
                      <a:pt x="10926" y="1128"/>
                    </a:cubicBezTo>
                    <a:cubicBezTo>
                      <a:pt x="10488" y="390"/>
                      <a:pt x="9862" y="0"/>
                      <a:pt x="9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4555;p158">
                <a:extLst>
                  <a:ext uri="{FF2B5EF4-FFF2-40B4-BE49-F238E27FC236}">
                    <a16:creationId xmlns:a16="http://schemas.microsoft.com/office/drawing/2014/main" id="{0C35B1DB-E297-EDBE-A1B0-40ED943C7A6D}"/>
                  </a:ext>
                </a:extLst>
              </p:cNvPr>
              <p:cNvSpPr/>
              <p:nvPr/>
            </p:nvSpPr>
            <p:spPr>
              <a:xfrm>
                <a:off x="7604830" y="1667457"/>
                <a:ext cx="140655" cy="359012"/>
              </a:xfrm>
              <a:custGeom>
                <a:avLst/>
                <a:gdLst/>
                <a:ahLst/>
                <a:cxnLst/>
                <a:rect l="l" t="t" r="r" b="b"/>
                <a:pathLst>
                  <a:path w="4377" h="11172" extrusionOk="0">
                    <a:moveTo>
                      <a:pt x="97" y="1"/>
                    </a:moveTo>
                    <a:cubicBezTo>
                      <a:pt x="87" y="1"/>
                      <a:pt x="70" y="7"/>
                      <a:pt x="60" y="7"/>
                    </a:cubicBezTo>
                    <a:cubicBezTo>
                      <a:pt x="45" y="127"/>
                      <a:pt x="31" y="231"/>
                      <a:pt x="1" y="350"/>
                    </a:cubicBezTo>
                    <a:cubicBezTo>
                      <a:pt x="1013" y="573"/>
                      <a:pt x="1623" y="1183"/>
                      <a:pt x="1742" y="2240"/>
                    </a:cubicBezTo>
                    <a:cubicBezTo>
                      <a:pt x="1757" y="2404"/>
                      <a:pt x="1832" y="2434"/>
                      <a:pt x="1980" y="2463"/>
                    </a:cubicBezTo>
                    <a:cubicBezTo>
                      <a:pt x="2635" y="2568"/>
                      <a:pt x="3127" y="2895"/>
                      <a:pt x="3395" y="3505"/>
                    </a:cubicBezTo>
                    <a:cubicBezTo>
                      <a:pt x="3752" y="4265"/>
                      <a:pt x="3767" y="5024"/>
                      <a:pt x="3424" y="5783"/>
                    </a:cubicBezTo>
                    <a:cubicBezTo>
                      <a:pt x="3395" y="5872"/>
                      <a:pt x="3335" y="5932"/>
                      <a:pt x="3335" y="6036"/>
                    </a:cubicBezTo>
                    <a:cubicBezTo>
                      <a:pt x="3454" y="6140"/>
                      <a:pt x="3573" y="6244"/>
                      <a:pt x="3648" y="6393"/>
                    </a:cubicBezTo>
                    <a:cubicBezTo>
                      <a:pt x="4109" y="7167"/>
                      <a:pt x="4079" y="7971"/>
                      <a:pt x="3722" y="8760"/>
                    </a:cubicBezTo>
                    <a:cubicBezTo>
                      <a:pt x="3514" y="9221"/>
                      <a:pt x="3469" y="9296"/>
                      <a:pt x="3424" y="9787"/>
                    </a:cubicBezTo>
                    <a:cubicBezTo>
                      <a:pt x="3424" y="9832"/>
                      <a:pt x="3409" y="9876"/>
                      <a:pt x="3409" y="9936"/>
                    </a:cubicBezTo>
                    <a:cubicBezTo>
                      <a:pt x="3365" y="10248"/>
                      <a:pt x="3216" y="10531"/>
                      <a:pt x="3082" y="10829"/>
                    </a:cubicBezTo>
                    <a:cubicBezTo>
                      <a:pt x="3320" y="10918"/>
                      <a:pt x="3573" y="10948"/>
                      <a:pt x="3767" y="11171"/>
                    </a:cubicBezTo>
                    <a:cubicBezTo>
                      <a:pt x="3737" y="10635"/>
                      <a:pt x="3737" y="10635"/>
                      <a:pt x="3930" y="10278"/>
                    </a:cubicBezTo>
                    <a:cubicBezTo>
                      <a:pt x="4258" y="9638"/>
                      <a:pt x="4377" y="8953"/>
                      <a:pt x="4317" y="8239"/>
                    </a:cubicBezTo>
                    <a:cubicBezTo>
                      <a:pt x="4303" y="8060"/>
                      <a:pt x="4317" y="7882"/>
                      <a:pt x="4213" y="7733"/>
                    </a:cubicBezTo>
                    <a:cubicBezTo>
                      <a:pt x="4049" y="7524"/>
                      <a:pt x="4064" y="7301"/>
                      <a:pt x="4079" y="7063"/>
                    </a:cubicBezTo>
                    <a:cubicBezTo>
                      <a:pt x="4109" y="6051"/>
                      <a:pt x="4035" y="5053"/>
                      <a:pt x="3692" y="4086"/>
                    </a:cubicBezTo>
                    <a:cubicBezTo>
                      <a:pt x="3052" y="2240"/>
                      <a:pt x="1742" y="975"/>
                      <a:pt x="105" y="7"/>
                    </a:cubicBezTo>
                    <a:cubicBezTo>
                      <a:pt x="105" y="3"/>
                      <a:pt x="102" y="1"/>
                      <a:pt x="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4556;p158">
                <a:extLst>
                  <a:ext uri="{FF2B5EF4-FFF2-40B4-BE49-F238E27FC236}">
                    <a16:creationId xmlns:a16="http://schemas.microsoft.com/office/drawing/2014/main" id="{541D75C0-0A59-E5AF-D758-D4DAAB85FF2D}"/>
                  </a:ext>
                </a:extLst>
              </p:cNvPr>
              <p:cNvSpPr/>
              <p:nvPr/>
            </p:nvSpPr>
            <p:spPr>
              <a:xfrm>
                <a:off x="7072462" y="1666236"/>
                <a:ext cx="141137" cy="359269"/>
              </a:xfrm>
              <a:custGeom>
                <a:avLst/>
                <a:gdLst/>
                <a:ahLst/>
                <a:cxnLst/>
                <a:rect l="l" t="t" r="r" b="b"/>
                <a:pathLst>
                  <a:path w="4392" h="11180" extrusionOk="0">
                    <a:moveTo>
                      <a:pt x="4318" y="1"/>
                    </a:moveTo>
                    <a:cubicBezTo>
                      <a:pt x="4005" y="224"/>
                      <a:pt x="3722" y="403"/>
                      <a:pt x="3454" y="611"/>
                    </a:cubicBezTo>
                    <a:cubicBezTo>
                      <a:pt x="2933" y="983"/>
                      <a:pt x="2427" y="1355"/>
                      <a:pt x="2025" y="1832"/>
                    </a:cubicBezTo>
                    <a:cubicBezTo>
                      <a:pt x="730" y="3365"/>
                      <a:pt x="209" y="5136"/>
                      <a:pt x="314" y="7116"/>
                    </a:cubicBezTo>
                    <a:cubicBezTo>
                      <a:pt x="328" y="7339"/>
                      <a:pt x="373" y="7562"/>
                      <a:pt x="194" y="7771"/>
                    </a:cubicBezTo>
                    <a:cubicBezTo>
                      <a:pt x="150" y="7815"/>
                      <a:pt x="135" y="7905"/>
                      <a:pt x="120" y="7979"/>
                    </a:cubicBezTo>
                    <a:cubicBezTo>
                      <a:pt x="1" y="8738"/>
                      <a:pt x="75" y="9468"/>
                      <a:pt x="388" y="10167"/>
                    </a:cubicBezTo>
                    <a:cubicBezTo>
                      <a:pt x="537" y="10480"/>
                      <a:pt x="790" y="10778"/>
                      <a:pt x="626" y="11179"/>
                    </a:cubicBezTo>
                    <a:cubicBezTo>
                      <a:pt x="835" y="10986"/>
                      <a:pt x="1088" y="10971"/>
                      <a:pt x="1311" y="10867"/>
                    </a:cubicBezTo>
                    <a:cubicBezTo>
                      <a:pt x="1073" y="10405"/>
                      <a:pt x="909" y="9944"/>
                      <a:pt x="983" y="9453"/>
                    </a:cubicBezTo>
                    <a:cubicBezTo>
                      <a:pt x="998" y="9334"/>
                      <a:pt x="968" y="9244"/>
                      <a:pt x="894" y="9155"/>
                    </a:cubicBezTo>
                    <a:cubicBezTo>
                      <a:pt x="418" y="8530"/>
                      <a:pt x="343" y="7815"/>
                      <a:pt x="477" y="7071"/>
                    </a:cubicBezTo>
                    <a:cubicBezTo>
                      <a:pt x="552" y="6654"/>
                      <a:pt x="775" y="6327"/>
                      <a:pt x="1088" y="6044"/>
                    </a:cubicBezTo>
                    <a:cubicBezTo>
                      <a:pt x="775" y="5523"/>
                      <a:pt x="671" y="4957"/>
                      <a:pt x="745" y="4377"/>
                    </a:cubicBezTo>
                    <a:cubicBezTo>
                      <a:pt x="879" y="3395"/>
                      <a:pt x="1415" y="2635"/>
                      <a:pt x="2442" y="2501"/>
                    </a:cubicBezTo>
                    <a:cubicBezTo>
                      <a:pt x="2576" y="2472"/>
                      <a:pt x="2636" y="2427"/>
                      <a:pt x="2650" y="2278"/>
                    </a:cubicBezTo>
                    <a:cubicBezTo>
                      <a:pt x="2740" y="1430"/>
                      <a:pt x="3171" y="819"/>
                      <a:pt x="3990" y="507"/>
                    </a:cubicBezTo>
                    <a:cubicBezTo>
                      <a:pt x="4124" y="447"/>
                      <a:pt x="4258" y="418"/>
                      <a:pt x="4392" y="373"/>
                    </a:cubicBezTo>
                    <a:cubicBezTo>
                      <a:pt x="4362" y="254"/>
                      <a:pt x="4347" y="150"/>
                      <a:pt x="43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4557;p158">
                <a:extLst>
                  <a:ext uri="{FF2B5EF4-FFF2-40B4-BE49-F238E27FC236}">
                    <a16:creationId xmlns:a16="http://schemas.microsoft.com/office/drawing/2014/main" id="{07BA2B10-B589-106C-F940-E2029A9D2A09}"/>
                  </a:ext>
                </a:extLst>
              </p:cNvPr>
              <p:cNvSpPr/>
              <p:nvPr/>
            </p:nvSpPr>
            <p:spPr>
              <a:xfrm>
                <a:off x="7451774" y="1725556"/>
                <a:ext cx="11986" cy="1015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16" extrusionOk="0">
                    <a:moveTo>
                      <a:pt x="224" y="1"/>
                    </a:moveTo>
                    <a:cubicBezTo>
                      <a:pt x="105" y="1"/>
                      <a:pt x="16" y="75"/>
                      <a:pt x="1" y="194"/>
                    </a:cubicBezTo>
                    <a:cubicBezTo>
                      <a:pt x="1" y="272"/>
                      <a:pt x="46" y="316"/>
                      <a:pt x="107" y="316"/>
                    </a:cubicBezTo>
                    <a:cubicBezTo>
                      <a:pt x="116" y="316"/>
                      <a:pt x="125" y="315"/>
                      <a:pt x="135" y="313"/>
                    </a:cubicBezTo>
                    <a:cubicBezTo>
                      <a:pt x="254" y="313"/>
                      <a:pt x="343" y="239"/>
                      <a:pt x="373" y="120"/>
                    </a:cubicBezTo>
                    <a:cubicBezTo>
                      <a:pt x="358" y="45"/>
                      <a:pt x="298" y="1"/>
                      <a:pt x="2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4558;p158">
                <a:extLst>
                  <a:ext uri="{FF2B5EF4-FFF2-40B4-BE49-F238E27FC236}">
                    <a16:creationId xmlns:a16="http://schemas.microsoft.com/office/drawing/2014/main" id="{01CD77DB-1515-2C91-7B68-C7D6177E7A99}"/>
                  </a:ext>
                </a:extLst>
              </p:cNvPr>
              <p:cNvSpPr/>
              <p:nvPr/>
            </p:nvSpPr>
            <p:spPr>
              <a:xfrm>
                <a:off x="7436960" y="1718872"/>
                <a:ext cx="11504" cy="10058"/>
              </a:xfrm>
              <a:custGeom>
                <a:avLst/>
                <a:gdLst/>
                <a:ahLst/>
                <a:cxnLst/>
                <a:rect l="l" t="t" r="r" b="b"/>
                <a:pathLst>
                  <a:path w="358" h="313" extrusionOk="0">
                    <a:moveTo>
                      <a:pt x="238" y="0"/>
                    </a:moveTo>
                    <a:cubicBezTo>
                      <a:pt x="119" y="15"/>
                      <a:pt x="30" y="60"/>
                      <a:pt x="15" y="179"/>
                    </a:cubicBezTo>
                    <a:cubicBezTo>
                      <a:pt x="0" y="268"/>
                      <a:pt x="60" y="313"/>
                      <a:pt x="134" y="313"/>
                    </a:cubicBezTo>
                    <a:cubicBezTo>
                      <a:pt x="238" y="313"/>
                      <a:pt x="328" y="268"/>
                      <a:pt x="357" y="149"/>
                    </a:cubicBezTo>
                    <a:cubicBezTo>
                      <a:pt x="357" y="45"/>
                      <a:pt x="313" y="0"/>
                      <a:pt x="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4559;p158">
                <a:extLst>
                  <a:ext uri="{FF2B5EF4-FFF2-40B4-BE49-F238E27FC236}">
                    <a16:creationId xmlns:a16="http://schemas.microsoft.com/office/drawing/2014/main" id="{24887D14-52F3-1922-5EE8-76B6E8C375C0}"/>
                  </a:ext>
                </a:extLst>
              </p:cNvPr>
              <p:cNvSpPr/>
              <p:nvPr/>
            </p:nvSpPr>
            <p:spPr>
              <a:xfrm>
                <a:off x="7354697" y="1725556"/>
                <a:ext cx="11986" cy="10155"/>
              </a:xfrm>
              <a:custGeom>
                <a:avLst/>
                <a:gdLst/>
                <a:ahLst/>
                <a:cxnLst/>
                <a:rect l="l" t="t" r="r" b="b"/>
                <a:pathLst>
                  <a:path w="373" h="316" extrusionOk="0">
                    <a:moveTo>
                      <a:pt x="149" y="1"/>
                    </a:moveTo>
                    <a:cubicBezTo>
                      <a:pt x="74" y="1"/>
                      <a:pt x="0" y="45"/>
                      <a:pt x="15" y="135"/>
                    </a:cubicBezTo>
                    <a:cubicBezTo>
                      <a:pt x="30" y="254"/>
                      <a:pt x="119" y="313"/>
                      <a:pt x="238" y="313"/>
                    </a:cubicBezTo>
                    <a:cubicBezTo>
                      <a:pt x="247" y="315"/>
                      <a:pt x="257" y="316"/>
                      <a:pt x="265" y="316"/>
                    </a:cubicBezTo>
                    <a:cubicBezTo>
                      <a:pt x="327" y="316"/>
                      <a:pt x="372" y="270"/>
                      <a:pt x="372" y="179"/>
                    </a:cubicBezTo>
                    <a:cubicBezTo>
                      <a:pt x="342" y="75"/>
                      <a:pt x="268" y="1"/>
                      <a:pt x="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4560;p158">
                <a:extLst>
                  <a:ext uri="{FF2B5EF4-FFF2-40B4-BE49-F238E27FC236}">
                    <a16:creationId xmlns:a16="http://schemas.microsoft.com/office/drawing/2014/main" id="{C2F1611E-1B95-87A5-8A02-6E0A2ED7EAC6}"/>
                  </a:ext>
                </a:extLst>
              </p:cNvPr>
              <p:cNvSpPr/>
              <p:nvPr/>
            </p:nvSpPr>
            <p:spPr>
              <a:xfrm>
                <a:off x="7369575" y="1718776"/>
                <a:ext cx="11440" cy="10155"/>
              </a:xfrm>
              <a:custGeom>
                <a:avLst/>
                <a:gdLst/>
                <a:ahLst/>
                <a:cxnLst/>
                <a:rect l="l" t="t" r="r" b="b"/>
                <a:pathLst>
                  <a:path w="356" h="316" extrusionOk="0">
                    <a:moveTo>
                      <a:pt x="130" y="0"/>
                    </a:moveTo>
                    <a:cubicBezTo>
                      <a:pt x="56" y="0"/>
                      <a:pt x="0" y="46"/>
                      <a:pt x="13" y="137"/>
                    </a:cubicBezTo>
                    <a:cubicBezTo>
                      <a:pt x="28" y="256"/>
                      <a:pt x="118" y="301"/>
                      <a:pt x="222" y="316"/>
                    </a:cubicBezTo>
                    <a:cubicBezTo>
                      <a:pt x="296" y="316"/>
                      <a:pt x="356" y="286"/>
                      <a:pt x="356" y="182"/>
                    </a:cubicBezTo>
                    <a:cubicBezTo>
                      <a:pt x="356" y="78"/>
                      <a:pt x="266" y="18"/>
                      <a:pt x="162" y="3"/>
                    </a:cubicBezTo>
                    <a:cubicBezTo>
                      <a:pt x="151" y="1"/>
                      <a:pt x="140" y="0"/>
                      <a:pt x="1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4561;p158">
                <a:extLst>
                  <a:ext uri="{FF2B5EF4-FFF2-40B4-BE49-F238E27FC236}">
                    <a16:creationId xmlns:a16="http://schemas.microsoft.com/office/drawing/2014/main" id="{6AF23660-1A0D-620A-71DF-67C6571E3AE9}"/>
                  </a:ext>
                </a:extLst>
              </p:cNvPr>
              <p:cNvSpPr/>
              <p:nvPr/>
            </p:nvSpPr>
            <p:spPr>
              <a:xfrm>
                <a:off x="7413984" y="1596504"/>
                <a:ext cx="316208" cy="524700"/>
              </a:xfrm>
              <a:custGeom>
                <a:avLst/>
                <a:gdLst/>
                <a:ahLst/>
                <a:cxnLst/>
                <a:rect l="l" t="t" r="r" b="b"/>
                <a:pathLst>
                  <a:path w="9840" h="16328" extrusionOk="0">
                    <a:moveTo>
                      <a:pt x="1644" y="0"/>
                    </a:moveTo>
                    <a:cubicBezTo>
                      <a:pt x="1256" y="0"/>
                      <a:pt x="894" y="133"/>
                      <a:pt x="551" y="370"/>
                    </a:cubicBezTo>
                    <a:cubicBezTo>
                      <a:pt x="90" y="682"/>
                      <a:pt x="194" y="1174"/>
                      <a:pt x="164" y="1635"/>
                    </a:cubicBezTo>
                    <a:cubicBezTo>
                      <a:pt x="585" y="1473"/>
                      <a:pt x="929" y="1393"/>
                      <a:pt x="1223" y="1393"/>
                    </a:cubicBezTo>
                    <a:cubicBezTo>
                      <a:pt x="1606" y="1393"/>
                      <a:pt x="1904" y="1529"/>
                      <a:pt x="2174" y="1799"/>
                    </a:cubicBezTo>
                    <a:cubicBezTo>
                      <a:pt x="2427" y="2067"/>
                      <a:pt x="2546" y="2349"/>
                      <a:pt x="2487" y="2513"/>
                    </a:cubicBezTo>
                    <a:cubicBezTo>
                      <a:pt x="2353" y="2454"/>
                      <a:pt x="2323" y="2335"/>
                      <a:pt x="2263" y="2230"/>
                    </a:cubicBezTo>
                    <a:cubicBezTo>
                      <a:pt x="1984" y="1803"/>
                      <a:pt x="1566" y="1630"/>
                      <a:pt x="1142" y="1630"/>
                    </a:cubicBezTo>
                    <a:cubicBezTo>
                      <a:pt x="888" y="1630"/>
                      <a:pt x="632" y="1693"/>
                      <a:pt x="403" y="1799"/>
                    </a:cubicBezTo>
                    <a:cubicBezTo>
                      <a:pt x="239" y="1873"/>
                      <a:pt x="150" y="1977"/>
                      <a:pt x="164" y="2186"/>
                    </a:cubicBezTo>
                    <a:cubicBezTo>
                      <a:pt x="194" y="2439"/>
                      <a:pt x="179" y="2677"/>
                      <a:pt x="179" y="2930"/>
                    </a:cubicBezTo>
                    <a:cubicBezTo>
                      <a:pt x="179" y="3094"/>
                      <a:pt x="164" y="3243"/>
                      <a:pt x="224" y="3406"/>
                    </a:cubicBezTo>
                    <a:cubicBezTo>
                      <a:pt x="388" y="3272"/>
                      <a:pt x="537" y="3153"/>
                      <a:pt x="715" y="3079"/>
                    </a:cubicBezTo>
                    <a:cubicBezTo>
                      <a:pt x="1077" y="2927"/>
                      <a:pt x="1426" y="2856"/>
                      <a:pt x="1763" y="2856"/>
                    </a:cubicBezTo>
                    <a:cubicBezTo>
                      <a:pt x="2385" y="2856"/>
                      <a:pt x="2969" y="3096"/>
                      <a:pt x="3528" y="3510"/>
                    </a:cubicBezTo>
                    <a:cubicBezTo>
                      <a:pt x="3588" y="3555"/>
                      <a:pt x="3648" y="3630"/>
                      <a:pt x="3588" y="3689"/>
                    </a:cubicBezTo>
                    <a:cubicBezTo>
                      <a:pt x="3564" y="3719"/>
                      <a:pt x="3537" y="3730"/>
                      <a:pt x="3510" y="3730"/>
                    </a:cubicBezTo>
                    <a:cubicBezTo>
                      <a:pt x="3471" y="3730"/>
                      <a:pt x="3430" y="3707"/>
                      <a:pt x="3394" y="3689"/>
                    </a:cubicBezTo>
                    <a:cubicBezTo>
                      <a:pt x="3186" y="3570"/>
                      <a:pt x="2993" y="3451"/>
                      <a:pt x="2784" y="3347"/>
                    </a:cubicBezTo>
                    <a:cubicBezTo>
                      <a:pt x="2449" y="3183"/>
                      <a:pt x="2114" y="3105"/>
                      <a:pt x="1779" y="3105"/>
                    </a:cubicBezTo>
                    <a:cubicBezTo>
                      <a:pt x="1445" y="3105"/>
                      <a:pt x="1110" y="3183"/>
                      <a:pt x="775" y="3332"/>
                    </a:cubicBezTo>
                    <a:cubicBezTo>
                      <a:pt x="403" y="3510"/>
                      <a:pt x="179" y="3749"/>
                      <a:pt x="209" y="4210"/>
                    </a:cubicBezTo>
                    <a:cubicBezTo>
                      <a:pt x="254" y="4791"/>
                      <a:pt x="224" y="5371"/>
                      <a:pt x="224" y="5981"/>
                    </a:cubicBezTo>
                    <a:cubicBezTo>
                      <a:pt x="313" y="5877"/>
                      <a:pt x="388" y="5788"/>
                      <a:pt x="462" y="5699"/>
                    </a:cubicBezTo>
                    <a:cubicBezTo>
                      <a:pt x="894" y="5133"/>
                      <a:pt x="1504" y="4865"/>
                      <a:pt x="2189" y="4761"/>
                    </a:cubicBezTo>
                    <a:cubicBezTo>
                      <a:pt x="2207" y="4758"/>
                      <a:pt x="2226" y="4756"/>
                      <a:pt x="2244" y="4756"/>
                    </a:cubicBezTo>
                    <a:cubicBezTo>
                      <a:pt x="2313" y="4756"/>
                      <a:pt x="2374" y="4782"/>
                      <a:pt x="2397" y="4865"/>
                    </a:cubicBezTo>
                    <a:cubicBezTo>
                      <a:pt x="2427" y="4984"/>
                      <a:pt x="2338" y="5029"/>
                      <a:pt x="2248" y="5058"/>
                    </a:cubicBezTo>
                    <a:cubicBezTo>
                      <a:pt x="2100" y="5088"/>
                      <a:pt x="1951" y="5118"/>
                      <a:pt x="1802" y="5148"/>
                    </a:cubicBezTo>
                    <a:cubicBezTo>
                      <a:pt x="1370" y="5252"/>
                      <a:pt x="983" y="5475"/>
                      <a:pt x="715" y="5833"/>
                    </a:cubicBezTo>
                    <a:cubicBezTo>
                      <a:pt x="551" y="6026"/>
                      <a:pt x="447" y="6249"/>
                      <a:pt x="313" y="6458"/>
                    </a:cubicBezTo>
                    <a:cubicBezTo>
                      <a:pt x="224" y="6592"/>
                      <a:pt x="179" y="6740"/>
                      <a:pt x="179" y="6904"/>
                    </a:cubicBezTo>
                    <a:cubicBezTo>
                      <a:pt x="164" y="7604"/>
                      <a:pt x="150" y="8303"/>
                      <a:pt x="135" y="9003"/>
                    </a:cubicBezTo>
                    <a:cubicBezTo>
                      <a:pt x="135" y="9077"/>
                      <a:pt x="135" y="9152"/>
                      <a:pt x="135" y="9241"/>
                    </a:cubicBezTo>
                    <a:cubicBezTo>
                      <a:pt x="394" y="9118"/>
                      <a:pt x="645" y="9061"/>
                      <a:pt x="890" y="9061"/>
                    </a:cubicBezTo>
                    <a:cubicBezTo>
                      <a:pt x="1236" y="9061"/>
                      <a:pt x="1569" y="9175"/>
                      <a:pt x="1891" y="9375"/>
                    </a:cubicBezTo>
                    <a:cubicBezTo>
                      <a:pt x="2174" y="8839"/>
                      <a:pt x="2635" y="8601"/>
                      <a:pt x="3156" y="8437"/>
                    </a:cubicBezTo>
                    <a:cubicBezTo>
                      <a:pt x="3246" y="8408"/>
                      <a:pt x="3350" y="8393"/>
                      <a:pt x="3454" y="8393"/>
                    </a:cubicBezTo>
                    <a:cubicBezTo>
                      <a:pt x="3514" y="8393"/>
                      <a:pt x="3573" y="8408"/>
                      <a:pt x="3573" y="8497"/>
                    </a:cubicBezTo>
                    <a:cubicBezTo>
                      <a:pt x="3558" y="8556"/>
                      <a:pt x="3514" y="8556"/>
                      <a:pt x="3469" y="8571"/>
                    </a:cubicBezTo>
                    <a:cubicBezTo>
                      <a:pt x="3290" y="8631"/>
                      <a:pt x="3112" y="8676"/>
                      <a:pt x="2933" y="8750"/>
                    </a:cubicBezTo>
                    <a:cubicBezTo>
                      <a:pt x="2620" y="8899"/>
                      <a:pt x="2323" y="9063"/>
                      <a:pt x="2144" y="9390"/>
                    </a:cubicBezTo>
                    <a:cubicBezTo>
                      <a:pt x="2057" y="9555"/>
                      <a:pt x="2026" y="9629"/>
                      <a:pt x="1959" y="9629"/>
                    </a:cubicBezTo>
                    <a:cubicBezTo>
                      <a:pt x="1911" y="9629"/>
                      <a:pt x="1845" y="9592"/>
                      <a:pt x="1727" y="9524"/>
                    </a:cubicBezTo>
                    <a:cubicBezTo>
                      <a:pt x="1473" y="9385"/>
                      <a:pt x="1209" y="9291"/>
                      <a:pt x="923" y="9291"/>
                    </a:cubicBezTo>
                    <a:cubicBezTo>
                      <a:pt x="841" y="9291"/>
                      <a:pt x="757" y="9299"/>
                      <a:pt x="671" y="9316"/>
                    </a:cubicBezTo>
                    <a:cubicBezTo>
                      <a:pt x="343" y="9375"/>
                      <a:pt x="135" y="9628"/>
                      <a:pt x="135" y="9956"/>
                    </a:cubicBezTo>
                    <a:cubicBezTo>
                      <a:pt x="120" y="10521"/>
                      <a:pt x="105" y="11087"/>
                      <a:pt x="90" y="11653"/>
                    </a:cubicBezTo>
                    <a:cubicBezTo>
                      <a:pt x="60" y="12888"/>
                      <a:pt x="31" y="14109"/>
                      <a:pt x="1" y="15344"/>
                    </a:cubicBezTo>
                    <a:cubicBezTo>
                      <a:pt x="1" y="15478"/>
                      <a:pt x="1" y="15597"/>
                      <a:pt x="90" y="15701"/>
                    </a:cubicBezTo>
                    <a:cubicBezTo>
                      <a:pt x="477" y="15567"/>
                      <a:pt x="864" y="15329"/>
                      <a:pt x="1102" y="15031"/>
                    </a:cubicBezTo>
                    <a:cubicBezTo>
                      <a:pt x="1311" y="14778"/>
                      <a:pt x="1430" y="14481"/>
                      <a:pt x="1296" y="14153"/>
                    </a:cubicBezTo>
                    <a:cubicBezTo>
                      <a:pt x="1236" y="14004"/>
                      <a:pt x="1281" y="13915"/>
                      <a:pt x="1415" y="13826"/>
                    </a:cubicBezTo>
                    <a:cubicBezTo>
                      <a:pt x="1713" y="13617"/>
                      <a:pt x="2010" y="13394"/>
                      <a:pt x="2204" y="13081"/>
                    </a:cubicBezTo>
                    <a:cubicBezTo>
                      <a:pt x="2561" y="12546"/>
                      <a:pt x="2442" y="12040"/>
                      <a:pt x="1966" y="11563"/>
                    </a:cubicBezTo>
                    <a:cubicBezTo>
                      <a:pt x="1921" y="11533"/>
                      <a:pt x="1832" y="11504"/>
                      <a:pt x="1876" y="11429"/>
                    </a:cubicBezTo>
                    <a:cubicBezTo>
                      <a:pt x="1893" y="11379"/>
                      <a:pt x="1929" y="11362"/>
                      <a:pt x="1968" y="11362"/>
                    </a:cubicBezTo>
                    <a:cubicBezTo>
                      <a:pt x="1998" y="11362"/>
                      <a:pt x="2029" y="11372"/>
                      <a:pt x="2055" y="11385"/>
                    </a:cubicBezTo>
                    <a:cubicBezTo>
                      <a:pt x="2129" y="11399"/>
                      <a:pt x="2204" y="11444"/>
                      <a:pt x="2263" y="11489"/>
                    </a:cubicBezTo>
                    <a:cubicBezTo>
                      <a:pt x="2561" y="11757"/>
                      <a:pt x="2754" y="12069"/>
                      <a:pt x="2769" y="12471"/>
                    </a:cubicBezTo>
                    <a:cubicBezTo>
                      <a:pt x="2769" y="13037"/>
                      <a:pt x="2501" y="13439"/>
                      <a:pt x="2025" y="13722"/>
                    </a:cubicBezTo>
                    <a:cubicBezTo>
                      <a:pt x="1861" y="13811"/>
                      <a:pt x="1683" y="13885"/>
                      <a:pt x="1549" y="14019"/>
                    </a:cubicBezTo>
                    <a:cubicBezTo>
                      <a:pt x="1713" y="14362"/>
                      <a:pt x="1653" y="14689"/>
                      <a:pt x="1474" y="14987"/>
                    </a:cubicBezTo>
                    <a:cubicBezTo>
                      <a:pt x="1296" y="15314"/>
                      <a:pt x="1043" y="15552"/>
                      <a:pt x="715" y="15716"/>
                    </a:cubicBezTo>
                    <a:cubicBezTo>
                      <a:pt x="522" y="15805"/>
                      <a:pt x="343" y="15880"/>
                      <a:pt x="150" y="15924"/>
                    </a:cubicBezTo>
                    <a:cubicBezTo>
                      <a:pt x="90" y="15939"/>
                      <a:pt x="45" y="15954"/>
                      <a:pt x="45" y="16029"/>
                    </a:cubicBezTo>
                    <a:cubicBezTo>
                      <a:pt x="45" y="16088"/>
                      <a:pt x="105" y="16088"/>
                      <a:pt x="150" y="16103"/>
                    </a:cubicBezTo>
                    <a:cubicBezTo>
                      <a:pt x="313" y="16133"/>
                      <a:pt x="477" y="16178"/>
                      <a:pt x="641" y="16192"/>
                    </a:cubicBezTo>
                    <a:cubicBezTo>
                      <a:pt x="1489" y="16222"/>
                      <a:pt x="2353" y="16252"/>
                      <a:pt x="3216" y="16267"/>
                    </a:cubicBezTo>
                    <a:cubicBezTo>
                      <a:pt x="3469" y="16282"/>
                      <a:pt x="3737" y="16282"/>
                      <a:pt x="3990" y="16282"/>
                    </a:cubicBezTo>
                    <a:cubicBezTo>
                      <a:pt x="4005" y="15657"/>
                      <a:pt x="3573" y="15136"/>
                      <a:pt x="2993" y="15031"/>
                    </a:cubicBezTo>
                    <a:cubicBezTo>
                      <a:pt x="2908" y="15009"/>
                      <a:pt x="2824" y="15001"/>
                      <a:pt x="2740" y="15001"/>
                    </a:cubicBezTo>
                    <a:cubicBezTo>
                      <a:pt x="2601" y="15001"/>
                      <a:pt x="2462" y="15022"/>
                      <a:pt x="2323" y="15031"/>
                    </a:cubicBezTo>
                    <a:cubicBezTo>
                      <a:pt x="2144" y="15031"/>
                      <a:pt x="2085" y="14957"/>
                      <a:pt x="2159" y="14808"/>
                    </a:cubicBezTo>
                    <a:cubicBezTo>
                      <a:pt x="2278" y="14600"/>
                      <a:pt x="2293" y="14391"/>
                      <a:pt x="2219" y="14168"/>
                    </a:cubicBezTo>
                    <a:cubicBezTo>
                      <a:pt x="2204" y="14079"/>
                      <a:pt x="2159" y="13975"/>
                      <a:pt x="2293" y="13960"/>
                    </a:cubicBezTo>
                    <a:cubicBezTo>
                      <a:pt x="2306" y="13956"/>
                      <a:pt x="2317" y="13954"/>
                      <a:pt x="2327" y="13954"/>
                    </a:cubicBezTo>
                    <a:cubicBezTo>
                      <a:pt x="2404" y="13954"/>
                      <a:pt x="2431" y="14043"/>
                      <a:pt x="2457" y="14109"/>
                    </a:cubicBezTo>
                    <a:cubicBezTo>
                      <a:pt x="2531" y="14302"/>
                      <a:pt x="2487" y="14510"/>
                      <a:pt x="2457" y="14719"/>
                    </a:cubicBezTo>
                    <a:cubicBezTo>
                      <a:pt x="2569" y="14698"/>
                      <a:pt x="2678" y="14688"/>
                      <a:pt x="2782" y="14688"/>
                    </a:cubicBezTo>
                    <a:cubicBezTo>
                      <a:pt x="3136" y="14688"/>
                      <a:pt x="3446" y="14805"/>
                      <a:pt x="3722" y="15046"/>
                    </a:cubicBezTo>
                    <a:cubicBezTo>
                      <a:pt x="4094" y="15359"/>
                      <a:pt x="4243" y="15776"/>
                      <a:pt x="4213" y="16267"/>
                    </a:cubicBezTo>
                    <a:cubicBezTo>
                      <a:pt x="4840" y="16320"/>
                      <a:pt x="5460" y="16328"/>
                      <a:pt x="6089" y="16328"/>
                    </a:cubicBezTo>
                    <a:cubicBezTo>
                      <a:pt x="6340" y="16328"/>
                      <a:pt x="6593" y="16326"/>
                      <a:pt x="6848" y="16326"/>
                    </a:cubicBezTo>
                    <a:cubicBezTo>
                      <a:pt x="6669" y="16014"/>
                      <a:pt x="6491" y="15791"/>
                      <a:pt x="6178" y="15671"/>
                    </a:cubicBezTo>
                    <a:cubicBezTo>
                      <a:pt x="5731" y="15508"/>
                      <a:pt x="5731" y="15493"/>
                      <a:pt x="5970" y="15076"/>
                    </a:cubicBezTo>
                    <a:cubicBezTo>
                      <a:pt x="6357" y="14376"/>
                      <a:pt x="6044" y="13647"/>
                      <a:pt x="5270" y="13424"/>
                    </a:cubicBezTo>
                    <a:cubicBezTo>
                      <a:pt x="5230" y="13410"/>
                      <a:pt x="5194" y="13404"/>
                      <a:pt x="5160" y="13404"/>
                    </a:cubicBezTo>
                    <a:cubicBezTo>
                      <a:pt x="5082" y="13404"/>
                      <a:pt x="5020" y="13440"/>
                      <a:pt x="4957" y="13513"/>
                    </a:cubicBezTo>
                    <a:cubicBezTo>
                      <a:pt x="4809" y="13707"/>
                      <a:pt x="4645" y="13870"/>
                      <a:pt x="4481" y="14049"/>
                    </a:cubicBezTo>
                    <a:cubicBezTo>
                      <a:pt x="4452" y="14078"/>
                      <a:pt x="4417" y="14094"/>
                      <a:pt x="4384" y="14094"/>
                    </a:cubicBezTo>
                    <a:cubicBezTo>
                      <a:pt x="4366" y="14094"/>
                      <a:pt x="4348" y="14089"/>
                      <a:pt x="4332" y="14079"/>
                    </a:cubicBezTo>
                    <a:cubicBezTo>
                      <a:pt x="4273" y="14034"/>
                      <a:pt x="4288" y="13975"/>
                      <a:pt x="4317" y="13915"/>
                    </a:cubicBezTo>
                    <a:cubicBezTo>
                      <a:pt x="4347" y="13870"/>
                      <a:pt x="4377" y="13841"/>
                      <a:pt x="4407" y="13796"/>
                    </a:cubicBezTo>
                    <a:cubicBezTo>
                      <a:pt x="4660" y="13379"/>
                      <a:pt x="4943" y="12977"/>
                      <a:pt x="5002" y="12471"/>
                    </a:cubicBezTo>
                    <a:cubicBezTo>
                      <a:pt x="5062" y="11950"/>
                      <a:pt x="5032" y="11459"/>
                      <a:pt x="4600" y="11072"/>
                    </a:cubicBezTo>
                    <a:cubicBezTo>
                      <a:pt x="4505" y="10989"/>
                      <a:pt x="4410" y="10925"/>
                      <a:pt x="4278" y="10925"/>
                    </a:cubicBezTo>
                    <a:cubicBezTo>
                      <a:pt x="4244" y="10925"/>
                      <a:pt x="4208" y="10929"/>
                      <a:pt x="4169" y="10938"/>
                    </a:cubicBezTo>
                    <a:cubicBezTo>
                      <a:pt x="4117" y="10949"/>
                      <a:pt x="4062" y="10954"/>
                      <a:pt x="4004" y="10954"/>
                    </a:cubicBezTo>
                    <a:cubicBezTo>
                      <a:pt x="3912" y="10954"/>
                      <a:pt x="3814" y="10942"/>
                      <a:pt x="3722" y="10923"/>
                    </a:cubicBezTo>
                    <a:cubicBezTo>
                      <a:pt x="3618" y="10923"/>
                      <a:pt x="3469" y="10923"/>
                      <a:pt x="3469" y="10759"/>
                    </a:cubicBezTo>
                    <a:cubicBezTo>
                      <a:pt x="3469" y="10655"/>
                      <a:pt x="3536" y="10641"/>
                      <a:pt x="3611" y="10641"/>
                    </a:cubicBezTo>
                    <a:cubicBezTo>
                      <a:pt x="3637" y="10641"/>
                      <a:pt x="3665" y="10643"/>
                      <a:pt x="3691" y="10643"/>
                    </a:cubicBezTo>
                    <a:cubicBezTo>
                      <a:pt x="3707" y="10643"/>
                      <a:pt x="3722" y="10642"/>
                      <a:pt x="3737" y="10640"/>
                    </a:cubicBezTo>
                    <a:lnTo>
                      <a:pt x="3901" y="10640"/>
                    </a:lnTo>
                    <a:cubicBezTo>
                      <a:pt x="4139" y="10611"/>
                      <a:pt x="4377" y="10625"/>
                      <a:pt x="4570" y="10432"/>
                    </a:cubicBezTo>
                    <a:cubicBezTo>
                      <a:pt x="4719" y="10283"/>
                      <a:pt x="4823" y="10104"/>
                      <a:pt x="4853" y="9896"/>
                    </a:cubicBezTo>
                    <a:cubicBezTo>
                      <a:pt x="4972" y="9241"/>
                      <a:pt x="4913" y="8601"/>
                      <a:pt x="4734" y="7961"/>
                    </a:cubicBezTo>
                    <a:cubicBezTo>
                      <a:pt x="4570" y="7410"/>
                      <a:pt x="4213" y="7068"/>
                      <a:pt x="3677" y="6904"/>
                    </a:cubicBezTo>
                    <a:cubicBezTo>
                      <a:pt x="3278" y="6775"/>
                      <a:pt x="2860" y="6692"/>
                      <a:pt x="2439" y="6692"/>
                    </a:cubicBezTo>
                    <a:cubicBezTo>
                      <a:pt x="2326" y="6692"/>
                      <a:pt x="2213" y="6698"/>
                      <a:pt x="2100" y="6711"/>
                    </a:cubicBezTo>
                    <a:cubicBezTo>
                      <a:pt x="2083" y="6714"/>
                      <a:pt x="2067" y="6716"/>
                      <a:pt x="2050" y="6716"/>
                    </a:cubicBezTo>
                    <a:cubicBezTo>
                      <a:pt x="1991" y="6716"/>
                      <a:pt x="1936" y="6691"/>
                      <a:pt x="1936" y="6621"/>
                    </a:cubicBezTo>
                    <a:cubicBezTo>
                      <a:pt x="1921" y="6532"/>
                      <a:pt x="1995" y="6532"/>
                      <a:pt x="2055" y="6502"/>
                    </a:cubicBezTo>
                    <a:cubicBezTo>
                      <a:pt x="2243" y="6463"/>
                      <a:pt x="2432" y="6436"/>
                      <a:pt x="2625" y="6436"/>
                    </a:cubicBezTo>
                    <a:cubicBezTo>
                      <a:pt x="2721" y="6436"/>
                      <a:pt x="2819" y="6443"/>
                      <a:pt x="2918" y="6458"/>
                    </a:cubicBezTo>
                    <a:cubicBezTo>
                      <a:pt x="3514" y="6532"/>
                      <a:pt x="4094" y="6651"/>
                      <a:pt x="4585" y="7068"/>
                    </a:cubicBezTo>
                    <a:cubicBezTo>
                      <a:pt x="4660" y="6740"/>
                      <a:pt x="4645" y="6428"/>
                      <a:pt x="4585" y="6115"/>
                    </a:cubicBezTo>
                    <a:cubicBezTo>
                      <a:pt x="4437" y="5174"/>
                      <a:pt x="3719" y="4561"/>
                      <a:pt x="2813" y="4561"/>
                    </a:cubicBezTo>
                    <a:cubicBezTo>
                      <a:pt x="2716" y="4561"/>
                      <a:pt x="2617" y="4568"/>
                      <a:pt x="2516" y="4582"/>
                    </a:cubicBezTo>
                    <a:cubicBezTo>
                      <a:pt x="2492" y="4582"/>
                      <a:pt x="2464" y="4587"/>
                      <a:pt x="2436" y="4587"/>
                    </a:cubicBezTo>
                    <a:cubicBezTo>
                      <a:pt x="2395" y="4587"/>
                      <a:pt x="2356" y="4576"/>
                      <a:pt x="2338" y="4523"/>
                    </a:cubicBezTo>
                    <a:cubicBezTo>
                      <a:pt x="2323" y="4418"/>
                      <a:pt x="2427" y="4389"/>
                      <a:pt x="2501" y="4374"/>
                    </a:cubicBezTo>
                    <a:cubicBezTo>
                      <a:pt x="2680" y="4338"/>
                      <a:pt x="2854" y="4318"/>
                      <a:pt x="3021" y="4318"/>
                    </a:cubicBezTo>
                    <a:cubicBezTo>
                      <a:pt x="3481" y="4318"/>
                      <a:pt x="3898" y="4468"/>
                      <a:pt x="4258" y="4850"/>
                    </a:cubicBezTo>
                    <a:cubicBezTo>
                      <a:pt x="4299" y="4891"/>
                      <a:pt x="4314" y="4956"/>
                      <a:pt x="4385" y="4956"/>
                    </a:cubicBezTo>
                    <a:cubicBezTo>
                      <a:pt x="4391" y="4956"/>
                      <a:pt x="4399" y="4956"/>
                      <a:pt x="4407" y="4954"/>
                    </a:cubicBezTo>
                    <a:cubicBezTo>
                      <a:pt x="4466" y="4701"/>
                      <a:pt x="4541" y="4448"/>
                      <a:pt x="4600" y="4195"/>
                    </a:cubicBezTo>
                    <a:cubicBezTo>
                      <a:pt x="4627" y="4129"/>
                      <a:pt x="4665" y="4074"/>
                      <a:pt x="4737" y="4074"/>
                    </a:cubicBezTo>
                    <a:cubicBezTo>
                      <a:pt x="4746" y="4074"/>
                      <a:pt x="4755" y="4075"/>
                      <a:pt x="4764" y="4076"/>
                    </a:cubicBezTo>
                    <a:cubicBezTo>
                      <a:pt x="4853" y="4091"/>
                      <a:pt x="4868" y="4165"/>
                      <a:pt x="4853" y="4240"/>
                    </a:cubicBezTo>
                    <a:cubicBezTo>
                      <a:pt x="4838" y="4389"/>
                      <a:pt x="4823" y="4538"/>
                      <a:pt x="4794" y="4701"/>
                    </a:cubicBezTo>
                    <a:cubicBezTo>
                      <a:pt x="4883" y="4671"/>
                      <a:pt x="4943" y="4657"/>
                      <a:pt x="5002" y="4627"/>
                    </a:cubicBezTo>
                    <a:cubicBezTo>
                      <a:pt x="5208" y="4543"/>
                      <a:pt x="5415" y="4506"/>
                      <a:pt x="5621" y="4506"/>
                    </a:cubicBezTo>
                    <a:cubicBezTo>
                      <a:pt x="5816" y="4506"/>
                      <a:pt x="6012" y="4539"/>
                      <a:pt x="6208" y="4597"/>
                    </a:cubicBezTo>
                    <a:cubicBezTo>
                      <a:pt x="6267" y="4627"/>
                      <a:pt x="6342" y="4642"/>
                      <a:pt x="6327" y="4731"/>
                    </a:cubicBezTo>
                    <a:cubicBezTo>
                      <a:pt x="6327" y="4805"/>
                      <a:pt x="6252" y="4805"/>
                      <a:pt x="6193" y="4805"/>
                    </a:cubicBezTo>
                    <a:cubicBezTo>
                      <a:pt x="6089" y="4791"/>
                      <a:pt x="5984" y="4791"/>
                      <a:pt x="5880" y="4776"/>
                    </a:cubicBezTo>
                    <a:cubicBezTo>
                      <a:pt x="5808" y="4766"/>
                      <a:pt x="5738" y="4762"/>
                      <a:pt x="5669" y="4762"/>
                    </a:cubicBezTo>
                    <a:cubicBezTo>
                      <a:pt x="5310" y="4762"/>
                      <a:pt x="4987" y="4886"/>
                      <a:pt x="4675" y="5073"/>
                    </a:cubicBezTo>
                    <a:cubicBezTo>
                      <a:pt x="4585" y="5133"/>
                      <a:pt x="4526" y="5207"/>
                      <a:pt x="4600" y="5326"/>
                    </a:cubicBezTo>
                    <a:cubicBezTo>
                      <a:pt x="4913" y="5937"/>
                      <a:pt x="4987" y="6577"/>
                      <a:pt x="4794" y="7232"/>
                    </a:cubicBezTo>
                    <a:cubicBezTo>
                      <a:pt x="4779" y="7291"/>
                      <a:pt x="4794" y="7321"/>
                      <a:pt x="4809" y="7351"/>
                    </a:cubicBezTo>
                    <a:cubicBezTo>
                      <a:pt x="5047" y="7738"/>
                      <a:pt x="5136" y="8169"/>
                      <a:pt x="5181" y="8601"/>
                    </a:cubicBezTo>
                    <a:cubicBezTo>
                      <a:pt x="5285" y="9375"/>
                      <a:pt x="5374" y="10164"/>
                      <a:pt x="4689" y="10759"/>
                    </a:cubicBezTo>
                    <a:cubicBezTo>
                      <a:pt x="5553" y="11385"/>
                      <a:pt x="5478" y="12218"/>
                      <a:pt x="5255" y="13081"/>
                    </a:cubicBezTo>
                    <a:cubicBezTo>
                      <a:pt x="6267" y="13305"/>
                      <a:pt x="7012" y="14376"/>
                      <a:pt x="6148" y="15389"/>
                    </a:cubicBezTo>
                    <a:cubicBezTo>
                      <a:pt x="6610" y="15493"/>
                      <a:pt x="6892" y="15805"/>
                      <a:pt x="7086" y="16192"/>
                    </a:cubicBezTo>
                    <a:cubicBezTo>
                      <a:pt x="7131" y="16282"/>
                      <a:pt x="7190" y="16311"/>
                      <a:pt x="7279" y="16311"/>
                    </a:cubicBezTo>
                    <a:cubicBezTo>
                      <a:pt x="7711" y="16282"/>
                      <a:pt x="8128" y="16237"/>
                      <a:pt x="8515" y="16073"/>
                    </a:cubicBezTo>
                    <a:cubicBezTo>
                      <a:pt x="8604" y="16044"/>
                      <a:pt x="8708" y="16014"/>
                      <a:pt x="8753" y="15924"/>
                    </a:cubicBezTo>
                    <a:cubicBezTo>
                      <a:pt x="9036" y="15493"/>
                      <a:pt x="9334" y="15061"/>
                      <a:pt x="9527" y="14570"/>
                    </a:cubicBezTo>
                    <a:cubicBezTo>
                      <a:pt x="9840" y="13766"/>
                      <a:pt x="9750" y="13528"/>
                      <a:pt x="8887" y="13305"/>
                    </a:cubicBezTo>
                    <a:cubicBezTo>
                      <a:pt x="8679" y="13245"/>
                      <a:pt x="8634" y="13186"/>
                      <a:pt x="8723" y="12977"/>
                    </a:cubicBezTo>
                    <a:cubicBezTo>
                      <a:pt x="8857" y="12694"/>
                      <a:pt x="8961" y="12397"/>
                      <a:pt x="8991" y="12099"/>
                    </a:cubicBezTo>
                    <a:cubicBezTo>
                      <a:pt x="9051" y="11578"/>
                      <a:pt x="8947" y="11117"/>
                      <a:pt x="8515" y="10759"/>
                    </a:cubicBezTo>
                    <a:cubicBezTo>
                      <a:pt x="8411" y="10685"/>
                      <a:pt x="8306" y="10611"/>
                      <a:pt x="8217" y="10536"/>
                    </a:cubicBezTo>
                    <a:cubicBezTo>
                      <a:pt x="8173" y="10491"/>
                      <a:pt x="8128" y="10462"/>
                      <a:pt x="8143" y="10402"/>
                    </a:cubicBezTo>
                    <a:cubicBezTo>
                      <a:pt x="8163" y="10362"/>
                      <a:pt x="8196" y="10349"/>
                      <a:pt x="8233" y="10349"/>
                    </a:cubicBezTo>
                    <a:cubicBezTo>
                      <a:pt x="8252" y="10349"/>
                      <a:pt x="8272" y="10353"/>
                      <a:pt x="8292" y="10358"/>
                    </a:cubicBezTo>
                    <a:cubicBezTo>
                      <a:pt x="8426" y="10387"/>
                      <a:pt x="8545" y="10447"/>
                      <a:pt x="8664" y="10521"/>
                    </a:cubicBezTo>
                    <a:cubicBezTo>
                      <a:pt x="8887" y="10670"/>
                      <a:pt x="9066" y="10849"/>
                      <a:pt x="9229" y="11102"/>
                    </a:cubicBezTo>
                    <a:cubicBezTo>
                      <a:pt x="9676" y="10358"/>
                      <a:pt x="9735" y="9613"/>
                      <a:pt x="9423" y="8824"/>
                    </a:cubicBezTo>
                    <a:cubicBezTo>
                      <a:pt x="9378" y="8690"/>
                      <a:pt x="9289" y="8586"/>
                      <a:pt x="9170" y="8497"/>
                    </a:cubicBezTo>
                    <a:cubicBezTo>
                      <a:pt x="8887" y="8289"/>
                      <a:pt x="8872" y="8274"/>
                      <a:pt x="9006" y="7931"/>
                    </a:cubicBezTo>
                    <a:cubicBezTo>
                      <a:pt x="9200" y="7485"/>
                      <a:pt x="9274" y="7023"/>
                      <a:pt x="9229" y="6547"/>
                    </a:cubicBezTo>
                    <a:cubicBezTo>
                      <a:pt x="9149" y="5570"/>
                      <a:pt x="8455" y="4930"/>
                      <a:pt x="7526" y="4930"/>
                    </a:cubicBezTo>
                    <a:cubicBezTo>
                      <a:pt x="7422" y="4930"/>
                      <a:pt x="7314" y="4938"/>
                      <a:pt x="7205" y="4954"/>
                    </a:cubicBezTo>
                    <a:cubicBezTo>
                      <a:pt x="7181" y="4960"/>
                      <a:pt x="7156" y="4966"/>
                      <a:pt x="7134" y="4966"/>
                    </a:cubicBezTo>
                    <a:cubicBezTo>
                      <a:pt x="7102" y="4966"/>
                      <a:pt x="7074" y="4954"/>
                      <a:pt x="7056" y="4910"/>
                    </a:cubicBezTo>
                    <a:cubicBezTo>
                      <a:pt x="7026" y="4835"/>
                      <a:pt x="7086" y="4805"/>
                      <a:pt x="7131" y="4761"/>
                    </a:cubicBezTo>
                    <a:cubicBezTo>
                      <a:pt x="7220" y="4671"/>
                      <a:pt x="7369" y="4671"/>
                      <a:pt x="7458" y="4612"/>
                    </a:cubicBezTo>
                    <a:cubicBezTo>
                      <a:pt x="7413" y="4031"/>
                      <a:pt x="7190" y="3555"/>
                      <a:pt x="6714" y="3228"/>
                    </a:cubicBezTo>
                    <a:cubicBezTo>
                      <a:pt x="6402" y="2985"/>
                      <a:pt x="6055" y="2850"/>
                      <a:pt x="5679" y="2850"/>
                    </a:cubicBezTo>
                    <a:cubicBezTo>
                      <a:pt x="5570" y="2850"/>
                      <a:pt x="5458" y="2862"/>
                      <a:pt x="5344" y="2885"/>
                    </a:cubicBezTo>
                    <a:cubicBezTo>
                      <a:pt x="5315" y="2893"/>
                      <a:pt x="5281" y="2904"/>
                      <a:pt x="5251" y="2904"/>
                    </a:cubicBezTo>
                    <a:cubicBezTo>
                      <a:pt x="5222" y="2904"/>
                      <a:pt x="5196" y="2893"/>
                      <a:pt x="5181" y="2856"/>
                    </a:cubicBezTo>
                    <a:cubicBezTo>
                      <a:pt x="5136" y="2766"/>
                      <a:pt x="5196" y="2722"/>
                      <a:pt x="5255" y="2677"/>
                    </a:cubicBezTo>
                    <a:cubicBezTo>
                      <a:pt x="5344" y="2617"/>
                      <a:pt x="5449" y="2588"/>
                      <a:pt x="5538" y="2588"/>
                    </a:cubicBezTo>
                    <a:cubicBezTo>
                      <a:pt x="5672" y="2573"/>
                      <a:pt x="5791" y="2558"/>
                      <a:pt x="5806" y="2394"/>
                    </a:cubicBezTo>
                    <a:cubicBezTo>
                      <a:pt x="5821" y="2230"/>
                      <a:pt x="5836" y="2067"/>
                      <a:pt x="5657" y="1962"/>
                    </a:cubicBezTo>
                    <a:cubicBezTo>
                      <a:pt x="5374" y="1769"/>
                      <a:pt x="5091" y="1575"/>
                      <a:pt x="4809" y="1382"/>
                    </a:cubicBezTo>
                    <a:cubicBezTo>
                      <a:pt x="4660" y="1278"/>
                      <a:pt x="4496" y="1188"/>
                      <a:pt x="4347" y="1099"/>
                    </a:cubicBezTo>
                    <a:lnTo>
                      <a:pt x="4347" y="1099"/>
                    </a:lnTo>
                    <a:cubicBezTo>
                      <a:pt x="4392" y="1248"/>
                      <a:pt x="4481" y="1367"/>
                      <a:pt x="4541" y="1486"/>
                    </a:cubicBezTo>
                    <a:cubicBezTo>
                      <a:pt x="4749" y="1918"/>
                      <a:pt x="4943" y="2349"/>
                      <a:pt x="4898" y="2841"/>
                    </a:cubicBezTo>
                    <a:cubicBezTo>
                      <a:pt x="4898" y="2930"/>
                      <a:pt x="4928" y="3064"/>
                      <a:pt x="4794" y="3064"/>
                    </a:cubicBezTo>
                    <a:cubicBezTo>
                      <a:pt x="4660" y="3064"/>
                      <a:pt x="4704" y="2930"/>
                      <a:pt x="4689" y="2856"/>
                    </a:cubicBezTo>
                    <a:cubicBezTo>
                      <a:pt x="4689" y="2811"/>
                      <a:pt x="4689" y="2766"/>
                      <a:pt x="4689" y="2722"/>
                    </a:cubicBezTo>
                    <a:cubicBezTo>
                      <a:pt x="4541" y="1799"/>
                      <a:pt x="4124" y="1025"/>
                      <a:pt x="3320" y="519"/>
                    </a:cubicBezTo>
                    <a:cubicBezTo>
                      <a:pt x="2903" y="251"/>
                      <a:pt x="2442" y="102"/>
                      <a:pt x="1951" y="27"/>
                    </a:cubicBezTo>
                    <a:cubicBezTo>
                      <a:pt x="1847" y="9"/>
                      <a:pt x="1744" y="0"/>
                      <a:pt x="16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4562;p158">
                <a:extLst>
                  <a:ext uri="{FF2B5EF4-FFF2-40B4-BE49-F238E27FC236}">
                    <a16:creationId xmlns:a16="http://schemas.microsoft.com/office/drawing/2014/main" id="{3E30C091-ADD4-FA4E-124C-3EFA87BFFD62}"/>
                  </a:ext>
                </a:extLst>
              </p:cNvPr>
              <p:cNvSpPr/>
              <p:nvPr/>
            </p:nvSpPr>
            <p:spPr>
              <a:xfrm>
                <a:off x="7091132" y="1596376"/>
                <a:ext cx="312866" cy="524829"/>
              </a:xfrm>
              <a:custGeom>
                <a:avLst/>
                <a:gdLst/>
                <a:ahLst/>
                <a:cxnLst/>
                <a:rect l="l" t="t" r="r" b="b"/>
                <a:pathLst>
                  <a:path w="9736" h="16332" extrusionOk="0">
                    <a:moveTo>
                      <a:pt x="8029" y="1"/>
                    </a:moveTo>
                    <a:cubicBezTo>
                      <a:pt x="7824" y="1"/>
                      <a:pt x="7619" y="37"/>
                      <a:pt x="7413" y="121"/>
                    </a:cubicBezTo>
                    <a:cubicBezTo>
                      <a:pt x="7220" y="180"/>
                      <a:pt x="7026" y="240"/>
                      <a:pt x="6848" y="314"/>
                    </a:cubicBezTo>
                    <a:cubicBezTo>
                      <a:pt x="5716" y="805"/>
                      <a:pt x="5180" y="1698"/>
                      <a:pt x="5061" y="2889"/>
                    </a:cubicBezTo>
                    <a:cubicBezTo>
                      <a:pt x="5046" y="2964"/>
                      <a:pt x="5076" y="3068"/>
                      <a:pt x="4972" y="3068"/>
                    </a:cubicBezTo>
                    <a:cubicBezTo>
                      <a:pt x="4853" y="3068"/>
                      <a:pt x="4853" y="2964"/>
                      <a:pt x="4853" y="2874"/>
                    </a:cubicBezTo>
                    <a:cubicBezTo>
                      <a:pt x="4823" y="2562"/>
                      <a:pt x="4898" y="2264"/>
                      <a:pt x="5002" y="1981"/>
                    </a:cubicBezTo>
                    <a:cubicBezTo>
                      <a:pt x="5106" y="1669"/>
                      <a:pt x="5270" y="1401"/>
                      <a:pt x="5419" y="1118"/>
                    </a:cubicBezTo>
                    <a:lnTo>
                      <a:pt x="5419" y="1118"/>
                    </a:lnTo>
                    <a:cubicBezTo>
                      <a:pt x="4927" y="1371"/>
                      <a:pt x="4466" y="1698"/>
                      <a:pt x="4019" y="2026"/>
                    </a:cubicBezTo>
                    <a:cubicBezTo>
                      <a:pt x="3885" y="2115"/>
                      <a:pt x="3930" y="2279"/>
                      <a:pt x="3960" y="2428"/>
                    </a:cubicBezTo>
                    <a:cubicBezTo>
                      <a:pt x="3975" y="2562"/>
                      <a:pt x="4094" y="2562"/>
                      <a:pt x="4198" y="2577"/>
                    </a:cubicBezTo>
                    <a:cubicBezTo>
                      <a:pt x="4287" y="2592"/>
                      <a:pt x="4362" y="2621"/>
                      <a:pt x="4436" y="2666"/>
                    </a:cubicBezTo>
                    <a:cubicBezTo>
                      <a:pt x="4525" y="2696"/>
                      <a:pt x="4615" y="2740"/>
                      <a:pt x="4585" y="2845"/>
                    </a:cubicBezTo>
                    <a:cubicBezTo>
                      <a:pt x="4563" y="2897"/>
                      <a:pt x="4529" y="2912"/>
                      <a:pt x="4492" y="2912"/>
                    </a:cubicBezTo>
                    <a:cubicBezTo>
                      <a:pt x="4455" y="2912"/>
                      <a:pt x="4414" y="2897"/>
                      <a:pt x="4377" y="2889"/>
                    </a:cubicBezTo>
                    <a:cubicBezTo>
                      <a:pt x="4280" y="2873"/>
                      <a:pt x="4184" y="2865"/>
                      <a:pt x="4089" y="2865"/>
                    </a:cubicBezTo>
                    <a:cubicBezTo>
                      <a:pt x="3146" y="2865"/>
                      <a:pt x="2320" y="3644"/>
                      <a:pt x="2293" y="4631"/>
                    </a:cubicBezTo>
                    <a:cubicBezTo>
                      <a:pt x="2397" y="4661"/>
                      <a:pt x="2516" y="4675"/>
                      <a:pt x="2620" y="4750"/>
                    </a:cubicBezTo>
                    <a:cubicBezTo>
                      <a:pt x="2665" y="4795"/>
                      <a:pt x="2724" y="4839"/>
                      <a:pt x="2695" y="4914"/>
                    </a:cubicBezTo>
                    <a:cubicBezTo>
                      <a:pt x="2677" y="4958"/>
                      <a:pt x="2649" y="4970"/>
                      <a:pt x="2614" y="4970"/>
                    </a:cubicBezTo>
                    <a:cubicBezTo>
                      <a:pt x="2589" y="4970"/>
                      <a:pt x="2561" y="4964"/>
                      <a:pt x="2531" y="4958"/>
                    </a:cubicBezTo>
                    <a:cubicBezTo>
                      <a:pt x="2420" y="4939"/>
                      <a:pt x="2311" y="4930"/>
                      <a:pt x="2205" y="4930"/>
                    </a:cubicBezTo>
                    <a:cubicBezTo>
                      <a:pt x="1314" y="4930"/>
                      <a:pt x="615" y="5579"/>
                      <a:pt x="521" y="6536"/>
                    </a:cubicBezTo>
                    <a:cubicBezTo>
                      <a:pt x="477" y="7042"/>
                      <a:pt x="566" y="7519"/>
                      <a:pt x="760" y="7980"/>
                    </a:cubicBezTo>
                    <a:cubicBezTo>
                      <a:pt x="879" y="8263"/>
                      <a:pt x="849" y="8307"/>
                      <a:pt x="611" y="8486"/>
                    </a:cubicBezTo>
                    <a:cubicBezTo>
                      <a:pt x="492" y="8575"/>
                      <a:pt x="402" y="8694"/>
                      <a:pt x="328" y="8828"/>
                    </a:cubicBezTo>
                    <a:cubicBezTo>
                      <a:pt x="209" y="9052"/>
                      <a:pt x="164" y="9290"/>
                      <a:pt x="149" y="9543"/>
                    </a:cubicBezTo>
                    <a:cubicBezTo>
                      <a:pt x="105" y="10094"/>
                      <a:pt x="194" y="10615"/>
                      <a:pt x="536" y="11091"/>
                    </a:cubicBezTo>
                    <a:cubicBezTo>
                      <a:pt x="581" y="11031"/>
                      <a:pt x="596" y="11002"/>
                      <a:pt x="611" y="10972"/>
                    </a:cubicBezTo>
                    <a:cubicBezTo>
                      <a:pt x="834" y="10689"/>
                      <a:pt x="1102" y="10466"/>
                      <a:pt x="1444" y="10362"/>
                    </a:cubicBezTo>
                    <a:cubicBezTo>
                      <a:pt x="1469" y="10355"/>
                      <a:pt x="1493" y="10349"/>
                      <a:pt x="1515" y="10349"/>
                    </a:cubicBezTo>
                    <a:cubicBezTo>
                      <a:pt x="1548" y="10349"/>
                      <a:pt x="1576" y="10362"/>
                      <a:pt x="1593" y="10406"/>
                    </a:cubicBezTo>
                    <a:cubicBezTo>
                      <a:pt x="1638" y="10466"/>
                      <a:pt x="1578" y="10510"/>
                      <a:pt x="1534" y="10540"/>
                    </a:cubicBezTo>
                    <a:cubicBezTo>
                      <a:pt x="1504" y="10570"/>
                      <a:pt x="1474" y="10585"/>
                      <a:pt x="1429" y="10615"/>
                    </a:cubicBezTo>
                    <a:cubicBezTo>
                      <a:pt x="789" y="11016"/>
                      <a:pt x="641" y="11716"/>
                      <a:pt x="804" y="12356"/>
                    </a:cubicBezTo>
                    <a:cubicBezTo>
                      <a:pt x="864" y="12579"/>
                      <a:pt x="938" y="12788"/>
                      <a:pt x="1028" y="12981"/>
                    </a:cubicBezTo>
                    <a:cubicBezTo>
                      <a:pt x="1117" y="13190"/>
                      <a:pt x="1072" y="13249"/>
                      <a:pt x="864" y="13309"/>
                    </a:cubicBezTo>
                    <a:cubicBezTo>
                      <a:pt x="715" y="13353"/>
                      <a:pt x="566" y="13398"/>
                      <a:pt x="432" y="13443"/>
                    </a:cubicBezTo>
                    <a:cubicBezTo>
                      <a:pt x="134" y="13562"/>
                      <a:pt x="0" y="13815"/>
                      <a:pt x="90" y="14127"/>
                    </a:cubicBezTo>
                    <a:cubicBezTo>
                      <a:pt x="120" y="14246"/>
                      <a:pt x="164" y="14380"/>
                      <a:pt x="209" y="14500"/>
                    </a:cubicBezTo>
                    <a:cubicBezTo>
                      <a:pt x="373" y="14991"/>
                      <a:pt x="655" y="15422"/>
                      <a:pt x="938" y="15839"/>
                    </a:cubicBezTo>
                    <a:cubicBezTo>
                      <a:pt x="998" y="15928"/>
                      <a:pt x="1057" y="16003"/>
                      <a:pt x="1162" y="16048"/>
                    </a:cubicBezTo>
                    <a:cubicBezTo>
                      <a:pt x="1623" y="16241"/>
                      <a:pt x="2099" y="16315"/>
                      <a:pt x="2605" y="16315"/>
                    </a:cubicBezTo>
                    <a:cubicBezTo>
                      <a:pt x="2814" y="15854"/>
                      <a:pt x="3097" y="15497"/>
                      <a:pt x="3618" y="15378"/>
                    </a:cubicBezTo>
                    <a:cubicBezTo>
                      <a:pt x="3231" y="14946"/>
                      <a:pt x="3082" y="14485"/>
                      <a:pt x="3335" y="13979"/>
                    </a:cubicBezTo>
                    <a:cubicBezTo>
                      <a:pt x="3573" y="13487"/>
                      <a:pt x="3975" y="13205"/>
                      <a:pt x="4511" y="13100"/>
                    </a:cubicBezTo>
                    <a:cubicBezTo>
                      <a:pt x="4258" y="12207"/>
                      <a:pt x="4198" y="11374"/>
                      <a:pt x="5076" y="10763"/>
                    </a:cubicBezTo>
                    <a:cubicBezTo>
                      <a:pt x="4764" y="10540"/>
                      <a:pt x="4615" y="10242"/>
                      <a:pt x="4555" y="9900"/>
                    </a:cubicBezTo>
                    <a:cubicBezTo>
                      <a:pt x="4421" y="9022"/>
                      <a:pt x="4570" y="8173"/>
                      <a:pt x="4927" y="7370"/>
                    </a:cubicBezTo>
                    <a:cubicBezTo>
                      <a:pt x="4957" y="7325"/>
                      <a:pt x="4972" y="7295"/>
                      <a:pt x="4957" y="7236"/>
                    </a:cubicBezTo>
                    <a:cubicBezTo>
                      <a:pt x="4764" y="6581"/>
                      <a:pt x="4838" y="5941"/>
                      <a:pt x="5151" y="5345"/>
                    </a:cubicBezTo>
                    <a:cubicBezTo>
                      <a:pt x="5210" y="5211"/>
                      <a:pt x="5166" y="5137"/>
                      <a:pt x="5076" y="5077"/>
                    </a:cubicBezTo>
                    <a:cubicBezTo>
                      <a:pt x="4868" y="4943"/>
                      <a:pt x="4645" y="4869"/>
                      <a:pt x="4406" y="4809"/>
                    </a:cubicBezTo>
                    <a:cubicBezTo>
                      <a:pt x="4302" y="4782"/>
                      <a:pt x="4200" y="4773"/>
                      <a:pt x="4099" y="4773"/>
                    </a:cubicBezTo>
                    <a:cubicBezTo>
                      <a:pt x="3926" y="4773"/>
                      <a:pt x="3757" y="4800"/>
                      <a:pt x="3588" y="4809"/>
                    </a:cubicBezTo>
                    <a:cubicBezTo>
                      <a:pt x="3571" y="4809"/>
                      <a:pt x="3551" y="4811"/>
                      <a:pt x="3532" y="4811"/>
                    </a:cubicBezTo>
                    <a:cubicBezTo>
                      <a:pt x="3483" y="4811"/>
                      <a:pt x="3435" y="4803"/>
                      <a:pt x="3424" y="4750"/>
                    </a:cubicBezTo>
                    <a:cubicBezTo>
                      <a:pt x="3394" y="4646"/>
                      <a:pt x="3484" y="4616"/>
                      <a:pt x="3558" y="4601"/>
                    </a:cubicBezTo>
                    <a:cubicBezTo>
                      <a:pt x="3761" y="4556"/>
                      <a:pt x="3963" y="4511"/>
                      <a:pt x="4172" y="4511"/>
                    </a:cubicBezTo>
                    <a:cubicBezTo>
                      <a:pt x="4239" y="4511"/>
                      <a:pt x="4308" y="4516"/>
                      <a:pt x="4377" y="4527"/>
                    </a:cubicBezTo>
                    <a:cubicBezTo>
                      <a:pt x="4570" y="4571"/>
                      <a:pt x="4749" y="4646"/>
                      <a:pt x="4957" y="4705"/>
                    </a:cubicBezTo>
                    <a:cubicBezTo>
                      <a:pt x="4942" y="4556"/>
                      <a:pt x="4912" y="4437"/>
                      <a:pt x="4898" y="4303"/>
                    </a:cubicBezTo>
                    <a:cubicBezTo>
                      <a:pt x="4883" y="4214"/>
                      <a:pt x="4868" y="4110"/>
                      <a:pt x="4987" y="4080"/>
                    </a:cubicBezTo>
                    <a:cubicBezTo>
                      <a:pt x="4996" y="4079"/>
                      <a:pt x="5004" y="4078"/>
                      <a:pt x="5012" y="4078"/>
                    </a:cubicBezTo>
                    <a:cubicBezTo>
                      <a:pt x="5110" y="4078"/>
                      <a:pt x="5138" y="4161"/>
                      <a:pt x="5166" y="4244"/>
                    </a:cubicBezTo>
                    <a:cubicBezTo>
                      <a:pt x="5195" y="4348"/>
                      <a:pt x="5210" y="4452"/>
                      <a:pt x="5240" y="4556"/>
                    </a:cubicBezTo>
                    <a:cubicBezTo>
                      <a:pt x="5285" y="4690"/>
                      <a:pt x="5285" y="4839"/>
                      <a:pt x="5374" y="4988"/>
                    </a:cubicBezTo>
                    <a:cubicBezTo>
                      <a:pt x="5419" y="4929"/>
                      <a:pt x="5448" y="4899"/>
                      <a:pt x="5478" y="4869"/>
                    </a:cubicBezTo>
                    <a:cubicBezTo>
                      <a:pt x="5832" y="4482"/>
                      <a:pt x="6252" y="4325"/>
                      <a:pt x="6720" y="4325"/>
                    </a:cubicBezTo>
                    <a:cubicBezTo>
                      <a:pt x="6881" y="4325"/>
                      <a:pt x="7048" y="4343"/>
                      <a:pt x="7220" y="4378"/>
                    </a:cubicBezTo>
                    <a:cubicBezTo>
                      <a:pt x="7264" y="4378"/>
                      <a:pt x="7324" y="4408"/>
                      <a:pt x="7368" y="4437"/>
                    </a:cubicBezTo>
                    <a:cubicBezTo>
                      <a:pt x="7398" y="4452"/>
                      <a:pt x="7413" y="4497"/>
                      <a:pt x="7413" y="4527"/>
                    </a:cubicBezTo>
                    <a:cubicBezTo>
                      <a:pt x="7398" y="4556"/>
                      <a:pt x="7368" y="4586"/>
                      <a:pt x="7324" y="4586"/>
                    </a:cubicBezTo>
                    <a:cubicBezTo>
                      <a:pt x="7279" y="4586"/>
                      <a:pt x="7235" y="4571"/>
                      <a:pt x="7175" y="4571"/>
                    </a:cubicBezTo>
                    <a:cubicBezTo>
                      <a:pt x="7099" y="4566"/>
                      <a:pt x="7025" y="4563"/>
                      <a:pt x="6951" y="4563"/>
                    </a:cubicBezTo>
                    <a:cubicBezTo>
                      <a:pt x="6446" y="4563"/>
                      <a:pt x="5991" y="4706"/>
                      <a:pt x="5627" y="5122"/>
                    </a:cubicBezTo>
                    <a:cubicBezTo>
                      <a:pt x="5151" y="5688"/>
                      <a:pt x="5046" y="6343"/>
                      <a:pt x="5166" y="7057"/>
                    </a:cubicBezTo>
                    <a:cubicBezTo>
                      <a:pt x="5240" y="7057"/>
                      <a:pt x="5270" y="6998"/>
                      <a:pt x="5314" y="6968"/>
                    </a:cubicBezTo>
                    <a:cubicBezTo>
                      <a:pt x="5851" y="6621"/>
                      <a:pt x="6430" y="6451"/>
                      <a:pt x="7039" y="6451"/>
                    </a:cubicBezTo>
                    <a:cubicBezTo>
                      <a:pt x="7240" y="6451"/>
                      <a:pt x="7444" y="6469"/>
                      <a:pt x="7651" y="6506"/>
                    </a:cubicBezTo>
                    <a:cubicBezTo>
                      <a:pt x="7726" y="6521"/>
                      <a:pt x="7830" y="6506"/>
                      <a:pt x="7815" y="6625"/>
                    </a:cubicBezTo>
                    <a:cubicBezTo>
                      <a:pt x="7805" y="6705"/>
                      <a:pt x="7755" y="6718"/>
                      <a:pt x="7697" y="6718"/>
                    </a:cubicBezTo>
                    <a:cubicBezTo>
                      <a:pt x="7668" y="6718"/>
                      <a:pt x="7636" y="6715"/>
                      <a:pt x="7607" y="6715"/>
                    </a:cubicBezTo>
                    <a:cubicBezTo>
                      <a:pt x="7507" y="6707"/>
                      <a:pt x="7409" y="6704"/>
                      <a:pt x="7311" y="6704"/>
                    </a:cubicBezTo>
                    <a:cubicBezTo>
                      <a:pt x="6823" y="6704"/>
                      <a:pt x="6351" y="6797"/>
                      <a:pt x="5880" y="6983"/>
                    </a:cubicBezTo>
                    <a:cubicBezTo>
                      <a:pt x="5523" y="7117"/>
                      <a:pt x="5240" y="7370"/>
                      <a:pt x="5091" y="7742"/>
                    </a:cubicBezTo>
                    <a:cubicBezTo>
                      <a:pt x="4853" y="8397"/>
                      <a:pt x="4793" y="9052"/>
                      <a:pt x="4868" y="9736"/>
                    </a:cubicBezTo>
                    <a:cubicBezTo>
                      <a:pt x="4927" y="10332"/>
                      <a:pt x="5240" y="10615"/>
                      <a:pt x="5850" y="10644"/>
                    </a:cubicBezTo>
                    <a:lnTo>
                      <a:pt x="6088" y="10644"/>
                    </a:lnTo>
                    <a:cubicBezTo>
                      <a:pt x="6178" y="10644"/>
                      <a:pt x="6282" y="10644"/>
                      <a:pt x="6282" y="10749"/>
                    </a:cubicBezTo>
                    <a:cubicBezTo>
                      <a:pt x="6297" y="10868"/>
                      <a:pt x="6207" y="10897"/>
                      <a:pt x="6103" y="10927"/>
                    </a:cubicBezTo>
                    <a:cubicBezTo>
                      <a:pt x="6000" y="10946"/>
                      <a:pt x="5896" y="10965"/>
                      <a:pt x="5793" y="10965"/>
                    </a:cubicBezTo>
                    <a:cubicBezTo>
                      <a:pt x="5732" y="10965"/>
                      <a:pt x="5672" y="10958"/>
                      <a:pt x="5612" y="10942"/>
                    </a:cubicBezTo>
                    <a:cubicBezTo>
                      <a:pt x="5570" y="10931"/>
                      <a:pt x="5530" y="10926"/>
                      <a:pt x="5492" y="10926"/>
                    </a:cubicBezTo>
                    <a:cubicBezTo>
                      <a:pt x="5321" y="10926"/>
                      <a:pt x="5198" y="11031"/>
                      <a:pt x="5076" y="11165"/>
                    </a:cubicBezTo>
                    <a:cubicBezTo>
                      <a:pt x="4912" y="11329"/>
                      <a:pt x="4808" y="11508"/>
                      <a:pt x="4764" y="11731"/>
                    </a:cubicBezTo>
                    <a:cubicBezTo>
                      <a:pt x="4659" y="12282"/>
                      <a:pt x="4749" y="12788"/>
                      <a:pt x="5032" y="13264"/>
                    </a:cubicBezTo>
                    <a:cubicBezTo>
                      <a:pt x="5136" y="13458"/>
                      <a:pt x="5255" y="13651"/>
                      <a:pt x="5374" y="13830"/>
                    </a:cubicBezTo>
                    <a:cubicBezTo>
                      <a:pt x="5419" y="13904"/>
                      <a:pt x="5523" y="13993"/>
                      <a:pt x="5419" y="14068"/>
                    </a:cubicBezTo>
                    <a:cubicBezTo>
                      <a:pt x="5394" y="14089"/>
                      <a:pt x="5372" y="14098"/>
                      <a:pt x="5351" y="14098"/>
                    </a:cubicBezTo>
                    <a:cubicBezTo>
                      <a:pt x="5286" y="14098"/>
                      <a:pt x="5241" y="14009"/>
                      <a:pt x="5195" y="13964"/>
                    </a:cubicBezTo>
                    <a:cubicBezTo>
                      <a:pt x="5061" y="13830"/>
                      <a:pt x="4912" y="13681"/>
                      <a:pt x="4793" y="13517"/>
                    </a:cubicBezTo>
                    <a:cubicBezTo>
                      <a:pt x="4731" y="13444"/>
                      <a:pt x="4676" y="13408"/>
                      <a:pt x="4602" y="13408"/>
                    </a:cubicBezTo>
                    <a:cubicBezTo>
                      <a:pt x="4571" y="13408"/>
                      <a:pt x="4536" y="13414"/>
                      <a:pt x="4496" y="13428"/>
                    </a:cubicBezTo>
                    <a:cubicBezTo>
                      <a:pt x="3722" y="13621"/>
                      <a:pt x="3394" y="14366"/>
                      <a:pt x="3781" y="15065"/>
                    </a:cubicBezTo>
                    <a:cubicBezTo>
                      <a:pt x="3811" y="15125"/>
                      <a:pt x="3841" y="15169"/>
                      <a:pt x="3871" y="15229"/>
                    </a:cubicBezTo>
                    <a:cubicBezTo>
                      <a:pt x="4034" y="15512"/>
                      <a:pt x="4019" y="15556"/>
                      <a:pt x="3707" y="15631"/>
                    </a:cubicBezTo>
                    <a:cubicBezTo>
                      <a:pt x="3335" y="15720"/>
                      <a:pt x="3097" y="15973"/>
                      <a:pt x="2918" y="16301"/>
                    </a:cubicBezTo>
                    <a:cubicBezTo>
                      <a:pt x="3060" y="16322"/>
                      <a:pt x="3386" y="16332"/>
                      <a:pt x="3763" y="16332"/>
                    </a:cubicBezTo>
                    <a:cubicBezTo>
                      <a:pt x="4449" y="16332"/>
                      <a:pt x="5307" y="16299"/>
                      <a:pt x="5538" y="16241"/>
                    </a:cubicBezTo>
                    <a:cubicBezTo>
                      <a:pt x="5508" y="15765"/>
                      <a:pt x="5657" y="15363"/>
                      <a:pt x="6029" y="15050"/>
                    </a:cubicBezTo>
                    <a:cubicBezTo>
                      <a:pt x="6304" y="14809"/>
                      <a:pt x="6624" y="14692"/>
                      <a:pt x="6981" y="14692"/>
                    </a:cubicBezTo>
                    <a:cubicBezTo>
                      <a:pt x="7087" y="14692"/>
                      <a:pt x="7197" y="14702"/>
                      <a:pt x="7309" y="14723"/>
                    </a:cubicBezTo>
                    <a:cubicBezTo>
                      <a:pt x="7264" y="14500"/>
                      <a:pt x="7235" y="14306"/>
                      <a:pt x="7309" y="14113"/>
                    </a:cubicBezTo>
                    <a:cubicBezTo>
                      <a:pt x="7322" y="14047"/>
                      <a:pt x="7347" y="13958"/>
                      <a:pt x="7434" y="13958"/>
                    </a:cubicBezTo>
                    <a:cubicBezTo>
                      <a:pt x="7445" y="13958"/>
                      <a:pt x="7458" y="13960"/>
                      <a:pt x="7473" y="13964"/>
                    </a:cubicBezTo>
                    <a:cubicBezTo>
                      <a:pt x="7592" y="13993"/>
                      <a:pt x="7547" y="14083"/>
                      <a:pt x="7532" y="14172"/>
                    </a:cubicBezTo>
                    <a:cubicBezTo>
                      <a:pt x="7458" y="14380"/>
                      <a:pt x="7473" y="14574"/>
                      <a:pt x="7577" y="14767"/>
                    </a:cubicBezTo>
                    <a:cubicBezTo>
                      <a:pt x="7659" y="14959"/>
                      <a:pt x="7628" y="15037"/>
                      <a:pt x="7449" y="15037"/>
                    </a:cubicBezTo>
                    <a:cubicBezTo>
                      <a:pt x="7434" y="15037"/>
                      <a:pt x="7416" y="15037"/>
                      <a:pt x="7398" y="15035"/>
                    </a:cubicBezTo>
                    <a:cubicBezTo>
                      <a:pt x="7276" y="15019"/>
                      <a:pt x="7158" y="15007"/>
                      <a:pt x="7042" y="15007"/>
                    </a:cubicBezTo>
                    <a:cubicBezTo>
                      <a:pt x="6946" y="15007"/>
                      <a:pt x="6852" y="15015"/>
                      <a:pt x="6758" y="15035"/>
                    </a:cubicBezTo>
                    <a:cubicBezTo>
                      <a:pt x="6178" y="15140"/>
                      <a:pt x="5701" y="15735"/>
                      <a:pt x="5776" y="16271"/>
                    </a:cubicBezTo>
                    <a:cubicBezTo>
                      <a:pt x="5974" y="16273"/>
                      <a:pt x="6172" y="16274"/>
                      <a:pt x="6371" y="16274"/>
                    </a:cubicBezTo>
                    <a:cubicBezTo>
                      <a:pt x="7482" y="16274"/>
                      <a:pt x="8592" y="16236"/>
                      <a:pt x="9691" y="16122"/>
                    </a:cubicBezTo>
                    <a:cubicBezTo>
                      <a:pt x="9720" y="15943"/>
                      <a:pt x="9631" y="15943"/>
                      <a:pt x="9557" y="15914"/>
                    </a:cubicBezTo>
                    <a:cubicBezTo>
                      <a:pt x="9378" y="15854"/>
                      <a:pt x="9184" y="15795"/>
                      <a:pt x="9021" y="15705"/>
                    </a:cubicBezTo>
                    <a:cubicBezTo>
                      <a:pt x="8262" y="15288"/>
                      <a:pt x="7949" y="14619"/>
                      <a:pt x="8187" y="14008"/>
                    </a:cubicBezTo>
                    <a:cubicBezTo>
                      <a:pt x="7964" y="13859"/>
                      <a:pt x="7726" y="13740"/>
                      <a:pt x="7502" y="13577"/>
                    </a:cubicBezTo>
                    <a:cubicBezTo>
                      <a:pt x="6848" y="13071"/>
                      <a:pt x="6803" y="12133"/>
                      <a:pt x="7413" y="11552"/>
                    </a:cubicBezTo>
                    <a:cubicBezTo>
                      <a:pt x="7502" y="11463"/>
                      <a:pt x="7622" y="11389"/>
                      <a:pt x="7770" y="11374"/>
                    </a:cubicBezTo>
                    <a:cubicBezTo>
                      <a:pt x="7815" y="11374"/>
                      <a:pt x="7875" y="11389"/>
                      <a:pt x="7889" y="11433"/>
                    </a:cubicBezTo>
                    <a:cubicBezTo>
                      <a:pt x="7904" y="11493"/>
                      <a:pt x="7875" y="11537"/>
                      <a:pt x="7815" y="11552"/>
                    </a:cubicBezTo>
                    <a:cubicBezTo>
                      <a:pt x="7755" y="11582"/>
                      <a:pt x="7711" y="11642"/>
                      <a:pt x="7666" y="11686"/>
                    </a:cubicBezTo>
                    <a:cubicBezTo>
                      <a:pt x="7220" y="12252"/>
                      <a:pt x="7235" y="12818"/>
                      <a:pt x="7741" y="13324"/>
                    </a:cubicBezTo>
                    <a:cubicBezTo>
                      <a:pt x="7934" y="13532"/>
                      <a:pt x="8157" y="13696"/>
                      <a:pt x="8381" y="13859"/>
                    </a:cubicBezTo>
                    <a:cubicBezTo>
                      <a:pt x="8470" y="13919"/>
                      <a:pt x="8530" y="13979"/>
                      <a:pt x="8485" y="14083"/>
                    </a:cubicBezTo>
                    <a:cubicBezTo>
                      <a:pt x="8291" y="14514"/>
                      <a:pt x="8470" y="14842"/>
                      <a:pt x="8753" y="15154"/>
                    </a:cubicBezTo>
                    <a:cubicBezTo>
                      <a:pt x="9021" y="15422"/>
                      <a:pt x="9348" y="15556"/>
                      <a:pt x="9661" y="15750"/>
                    </a:cubicBezTo>
                    <a:cubicBezTo>
                      <a:pt x="9676" y="15720"/>
                      <a:pt x="9691" y="15690"/>
                      <a:pt x="9691" y="15675"/>
                    </a:cubicBezTo>
                    <a:cubicBezTo>
                      <a:pt x="9631" y="14991"/>
                      <a:pt x="9646" y="14321"/>
                      <a:pt x="9676" y="13636"/>
                    </a:cubicBezTo>
                    <a:cubicBezTo>
                      <a:pt x="9735" y="12401"/>
                      <a:pt x="9646" y="11165"/>
                      <a:pt x="9646" y="9930"/>
                    </a:cubicBezTo>
                    <a:cubicBezTo>
                      <a:pt x="9646" y="9409"/>
                      <a:pt x="9452" y="9409"/>
                      <a:pt x="9095" y="9320"/>
                    </a:cubicBezTo>
                    <a:cubicBezTo>
                      <a:pt x="9025" y="9302"/>
                      <a:pt x="8951" y="9295"/>
                      <a:pt x="8874" y="9295"/>
                    </a:cubicBezTo>
                    <a:cubicBezTo>
                      <a:pt x="8819" y="9295"/>
                      <a:pt x="8764" y="9299"/>
                      <a:pt x="8708" y="9305"/>
                    </a:cubicBezTo>
                    <a:cubicBezTo>
                      <a:pt x="8425" y="9334"/>
                      <a:pt x="8172" y="9439"/>
                      <a:pt x="7934" y="9588"/>
                    </a:cubicBezTo>
                    <a:cubicBezTo>
                      <a:pt x="7881" y="9621"/>
                      <a:pt x="7827" y="9642"/>
                      <a:pt x="7781" y="9642"/>
                    </a:cubicBezTo>
                    <a:cubicBezTo>
                      <a:pt x="7723" y="9642"/>
                      <a:pt x="7676" y="9610"/>
                      <a:pt x="7651" y="9528"/>
                    </a:cubicBezTo>
                    <a:cubicBezTo>
                      <a:pt x="7577" y="9230"/>
                      <a:pt x="7354" y="9067"/>
                      <a:pt x="7115" y="8918"/>
                    </a:cubicBezTo>
                    <a:cubicBezTo>
                      <a:pt x="6862" y="8754"/>
                      <a:pt x="6594" y="8665"/>
                      <a:pt x="6297" y="8590"/>
                    </a:cubicBezTo>
                    <a:cubicBezTo>
                      <a:pt x="6252" y="8575"/>
                      <a:pt x="6178" y="8560"/>
                      <a:pt x="6178" y="8486"/>
                    </a:cubicBezTo>
                    <a:cubicBezTo>
                      <a:pt x="6193" y="8397"/>
                      <a:pt x="6267" y="8397"/>
                      <a:pt x="6327" y="8397"/>
                    </a:cubicBezTo>
                    <a:cubicBezTo>
                      <a:pt x="6416" y="8397"/>
                      <a:pt x="6505" y="8412"/>
                      <a:pt x="6594" y="8441"/>
                    </a:cubicBezTo>
                    <a:cubicBezTo>
                      <a:pt x="7130" y="8605"/>
                      <a:pt x="7592" y="8858"/>
                      <a:pt x="7860" y="9379"/>
                    </a:cubicBezTo>
                    <a:cubicBezTo>
                      <a:pt x="8177" y="9179"/>
                      <a:pt x="8500" y="9062"/>
                      <a:pt x="8829" y="9062"/>
                    </a:cubicBezTo>
                    <a:cubicBezTo>
                      <a:pt x="9087" y="9062"/>
                      <a:pt x="9349" y="9133"/>
                      <a:pt x="9616" y="9290"/>
                    </a:cubicBezTo>
                    <a:cubicBezTo>
                      <a:pt x="9631" y="8397"/>
                      <a:pt x="9601" y="7533"/>
                      <a:pt x="9571" y="6670"/>
                    </a:cubicBezTo>
                    <a:cubicBezTo>
                      <a:pt x="9571" y="6611"/>
                      <a:pt x="9542" y="6536"/>
                      <a:pt x="9512" y="6477"/>
                    </a:cubicBezTo>
                    <a:cubicBezTo>
                      <a:pt x="9259" y="6104"/>
                      <a:pt x="9006" y="5717"/>
                      <a:pt x="8619" y="5449"/>
                    </a:cubicBezTo>
                    <a:cubicBezTo>
                      <a:pt x="8291" y="5226"/>
                      <a:pt x="7919" y="5137"/>
                      <a:pt x="7532" y="5062"/>
                    </a:cubicBezTo>
                    <a:cubicBezTo>
                      <a:pt x="7428" y="5048"/>
                      <a:pt x="7324" y="5003"/>
                      <a:pt x="7354" y="4869"/>
                    </a:cubicBezTo>
                    <a:cubicBezTo>
                      <a:pt x="7376" y="4781"/>
                      <a:pt x="7438" y="4758"/>
                      <a:pt x="7505" y="4758"/>
                    </a:cubicBezTo>
                    <a:cubicBezTo>
                      <a:pt x="7529" y="4758"/>
                      <a:pt x="7554" y="4761"/>
                      <a:pt x="7577" y="4765"/>
                    </a:cubicBezTo>
                    <a:cubicBezTo>
                      <a:pt x="8247" y="4869"/>
                      <a:pt x="8827" y="5122"/>
                      <a:pt x="9259" y="5658"/>
                    </a:cubicBezTo>
                    <a:cubicBezTo>
                      <a:pt x="9348" y="5777"/>
                      <a:pt x="9482" y="5837"/>
                      <a:pt x="9571" y="5911"/>
                    </a:cubicBezTo>
                    <a:cubicBezTo>
                      <a:pt x="9571" y="5881"/>
                      <a:pt x="9571" y="5822"/>
                      <a:pt x="9571" y="5747"/>
                    </a:cubicBezTo>
                    <a:cubicBezTo>
                      <a:pt x="9557" y="5152"/>
                      <a:pt x="9542" y="4556"/>
                      <a:pt x="9542" y="3961"/>
                    </a:cubicBezTo>
                    <a:cubicBezTo>
                      <a:pt x="9527" y="3842"/>
                      <a:pt x="9497" y="3738"/>
                      <a:pt x="9408" y="3648"/>
                    </a:cubicBezTo>
                    <a:cubicBezTo>
                      <a:pt x="8993" y="3256"/>
                      <a:pt x="8518" y="3117"/>
                      <a:pt x="8010" y="3117"/>
                    </a:cubicBezTo>
                    <a:cubicBezTo>
                      <a:pt x="7844" y="3117"/>
                      <a:pt x="7675" y="3132"/>
                      <a:pt x="7502" y="3157"/>
                    </a:cubicBezTo>
                    <a:cubicBezTo>
                      <a:pt x="7071" y="3217"/>
                      <a:pt x="6728" y="3470"/>
                      <a:pt x="6356" y="3693"/>
                    </a:cubicBezTo>
                    <a:cubicBezTo>
                      <a:pt x="6320" y="3711"/>
                      <a:pt x="6278" y="3740"/>
                      <a:pt x="6238" y="3740"/>
                    </a:cubicBezTo>
                    <a:cubicBezTo>
                      <a:pt x="6212" y="3740"/>
                      <a:pt x="6186" y="3728"/>
                      <a:pt x="6163" y="3693"/>
                    </a:cubicBezTo>
                    <a:cubicBezTo>
                      <a:pt x="6118" y="3619"/>
                      <a:pt x="6163" y="3574"/>
                      <a:pt x="6207" y="3529"/>
                    </a:cubicBezTo>
                    <a:cubicBezTo>
                      <a:pt x="6749" y="3127"/>
                      <a:pt x="7343" y="2862"/>
                      <a:pt x="8009" y="2862"/>
                    </a:cubicBezTo>
                    <a:cubicBezTo>
                      <a:pt x="8130" y="2862"/>
                      <a:pt x="8254" y="2871"/>
                      <a:pt x="8381" y="2889"/>
                    </a:cubicBezTo>
                    <a:cubicBezTo>
                      <a:pt x="8812" y="2949"/>
                      <a:pt x="9199" y="3113"/>
                      <a:pt x="9557" y="3395"/>
                    </a:cubicBezTo>
                    <a:cubicBezTo>
                      <a:pt x="9586" y="3008"/>
                      <a:pt x="9586" y="2621"/>
                      <a:pt x="9586" y="2234"/>
                    </a:cubicBezTo>
                    <a:cubicBezTo>
                      <a:pt x="9586" y="1937"/>
                      <a:pt x="9557" y="1877"/>
                      <a:pt x="9274" y="1758"/>
                    </a:cubicBezTo>
                    <a:cubicBezTo>
                      <a:pt x="9051" y="1677"/>
                      <a:pt x="8828" y="1633"/>
                      <a:pt x="8614" y="1633"/>
                    </a:cubicBezTo>
                    <a:cubicBezTo>
                      <a:pt x="8156" y="1633"/>
                      <a:pt x="7737" y="1837"/>
                      <a:pt x="7443" y="2324"/>
                    </a:cubicBezTo>
                    <a:cubicBezTo>
                      <a:pt x="7398" y="2398"/>
                      <a:pt x="7368" y="2502"/>
                      <a:pt x="7220" y="2517"/>
                    </a:cubicBezTo>
                    <a:cubicBezTo>
                      <a:pt x="7235" y="2205"/>
                      <a:pt x="7413" y="1981"/>
                      <a:pt x="7607" y="1788"/>
                    </a:cubicBezTo>
                    <a:cubicBezTo>
                      <a:pt x="7914" y="1495"/>
                      <a:pt x="8237" y="1384"/>
                      <a:pt x="8570" y="1384"/>
                    </a:cubicBezTo>
                    <a:cubicBezTo>
                      <a:pt x="8896" y="1384"/>
                      <a:pt x="9232" y="1491"/>
                      <a:pt x="9571" y="1639"/>
                    </a:cubicBezTo>
                    <a:cubicBezTo>
                      <a:pt x="9571" y="1475"/>
                      <a:pt x="9571" y="1326"/>
                      <a:pt x="9571" y="1178"/>
                    </a:cubicBezTo>
                    <a:cubicBezTo>
                      <a:pt x="9586" y="642"/>
                      <a:pt x="9289" y="344"/>
                      <a:pt x="8827" y="165"/>
                    </a:cubicBezTo>
                    <a:cubicBezTo>
                      <a:pt x="8565" y="64"/>
                      <a:pt x="8298" y="1"/>
                      <a:pt x="802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solidFill>
                  <a:schemeClr val="accent3">
                    <a:lumMod val="5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" name="Google Shape;4563;p158">
              <a:extLst>
                <a:ext uri="{FF2B5EF4-FFF2-40B4-BE49-F238E27FC236}">
                  <a16:creationId xmlns:a16="http://schemas.microsoft.com/office/drawing/2014/main" id="{1256582B-51D5-891A-1267-2AFE0F9F89E4}"/>
                </a:ext>
              </a:extLst>
            </p:cNvPr>
            <p:cNvSpPr/>
            <p:nvPr/>
          </p:nvSpPr>
          <p:spPr>
            <a:xfrm>
              <a:off x="5776950" y="2310050"/>
              <a:ext cx="49200" cy="88500"/>
            </a:xfrm>
            <a:prstGeom prst="ellipse">
              <a:avLst/>
            </a:pr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4564;p158">
              <a:extLst>
                <a:ext uri="{FF2B5EF4-FFF2-40B4-BE49-F238E27FC236}">
                  <a16:creationId xmlns:a16="http://schemas.microsoft.com/office/drawing/2014/main" id="{9C39D7A1-5244-B544-ADE4-CE55BE4C0820}"/>
                </a:ext>
              </a:extLst>
            </p:cNvPr>
            <p:cNvSpPr/>
            <p:nvPr/>
          </p:nvSpPr>
          <p:spPr>
            <a:xfrm>
              <a:off x="6132275" y="2310050"/>
              <a:ext cx="49200" cy="88500"/>
            </a:xfrm>
            <a:prstGeom prst="ellipse">
              <a:avLst/>
            </a:prstGeom>
            <a:solidFill>
              <a:schemeClr val="dk1"/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" name="Picture 3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8E5D174-0184-2082-C52A-FCF44E3915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7802" y="-17828"/>
            <a:ext cx="319203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5993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D6CBE49-3A7D-740F-9DCE-D8E1A42EC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691" y="0"/>
            <a:ext cx="320661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6286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4B696397-904B-DD14-911D-7B1A7F6F0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207" y="165672"/>
            <a:ext cx="3137173" cy="497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3861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" name="Google Shape;1952;p68"/>
          <p:cNvSpPr/>
          <p:nvPr/>
        </p:nvSpPr>
        <p:spPr>
          <a:xfrm>
            <a:off x="5154794" y="1811021"/>
            <a:ext cx="829338" cy="666884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3" name="Google Shape;1953;p68"/>
          <p:cNvSpPr txBox="1">
            <a:spLocks noGrp="1"/>
          </p:cNvSpPr>
          <p:nvPr>
            <p:ph type="title"/>
          </p:nvPr>
        </p:nvSpPr>
        <p:spPr>
          <a:xfrm>
            <a:off x="685800" y="539400"/>
            <a:ext cx="7772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</a:t>
            </a:r>
            <a:r>
              <a:rPr lang="en-US" dirty="0">
                <a:solidFill>
                  <a:schemeClr val="accent2"/>
                </a:solidFill>
                <a:latin typeface="Arial Rounded MT Bold" panose="020F0704030504030204" pitchFamily="34" charset="0"/>
              </a:rPr>
              <a:t>Team</a:t>
            </a:r>
            <a:endParaRPr dirty="0">
              <a:solidFill>
                <a:schemeClr val="accent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956" name="Google Shape;1956;p68"/>
          <p:cNvSpPr txBox="1">
            <a:spLocks noGrp="1"/>
          </p:cNvSpPr>
          <p:nvPr>
            <p:ph type="subTitle" idx="3"/>
          </p:nvPr>
        </p:nvSpPr>
        <p:spPr>
          <a:xfrm>
            <a:off x="5284650" y="1917775"/>
            <a:ext cx="3675722" cy="22554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indent="-342900">
              <a:lnSpc>
                <a:spcPct val="150000"/>
              </a:lnSpc>
              <a:buClr>
                <a:schemeClr val="accent4"/>
              </a:buClr>
              <a:buFont typeface="Wingdings 2" panose="05020102010507070707" pitchFamily="18" charset="2"/>
              <a:buChar char=""/>
            </a:pPr>
            <a:r>
              <a:rPr lang="en-US" dirty="0">
                <a:latin typeface="Arial Rounded MT Bold" panose="020F0704030504030204" pitchFamily="34" charset="0"/>
              </a:rPr>
              <a:t>Yasmeen Saad </a:t>
            </a:r>
          </a:p>
          <a:p>
            <a:pPr marL="342900" indent="-342900">
              <a:lnSpc>
                <a:spcPct val="150000"/>
              </a:lnSpc>
              <a:buClr>
                <a:schemeClr val="accent4"/>
              </a:buClr>
              <a:buFont typeface="Wingdings 2" panose="05020102010507070707" pitchFamily="18" charset="2"/>
              <a:buChar char=""/>
            </a:pPr>
            <a:r>
              <a:rPr lang="en-US" dirty="0">
                <a:latin typeface="Arial Rounded MT Bold" panose="020F0704030504030204" pitchFamily="34" charset="0"/>
              </a:rPr>
              <a:t>Mohamed Ashraf</a:t>
            </a:r>
            <a:endParaRPr lang="ar-SA" dirty="0">
              <a:latin typeface="Arial Rounded MT Bold" panose="020F0704030504030204" pitchFamily="34" charset="0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 2" panose="05020102010507070707" pitchFamily="18" charset="2"/>
              <a:buChar char=""/>
            </a:pPr>
            <a:r>
              <a:rPr lang="en-US" dirty="0" err="1">
                <a:latin typeface="Arial Rounded MT Bold" panose="020F0704030504030204" pitchFamily="34" charset="0"/>
              </a:rPr>
              <a:t>Shrouk</a:t>
            </a:r>
            <a:r>
              <a:rPr lang="en-US" dirty="0">
                <a:latin typeface="Arial Rounded MT Bold" panose="020F0704030504030204" pitchFamily="34" charset="0"/>
              </a:rPr>
              <a:t> Nasser </a:t>
            </a:r>
            <a:endParaRPr lang="ar-SA" dirty="0">
              <a:latin typeface="Arial Rounded MT Bold" panose="020F0704030504030204" pitchFamily="34" charset="0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 2" panose="05020102010507070707" pitchFamily="18" charset="2"/>
              <a:buChar char=""/>
            </a:pPr>
            <a:r>
              <a:rPr lang="en-US" dirty="0">
                <a:latin typeface="Arial Rounded MT Bold" panose="020F0704030504030204" pitchFamily="34" charset="0"/>
              </a:rPr>
              <a:t>Sameul Adel </a:t>
            </a:r>
            <a:endParaRPr lang="ar-SA" dirty="0">
              <a:latin typeface="Arial Rounded MT Bold" panose="020F0704030504030204" pitchFamily="34" charset="0"/>
            </a:endParaRPr>
          </a:p>
          <a:p>
            <a:pPr marL="3429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 2" panose="05020102010507070707" pitchFamily="18" charset="2"/>
              <a:buChar char=""/>
            </a:pPr>
            <a:r>
              <a:rPr lang="en-US" dirty="0">
                <a:latin typeface="Arial Rounded MT Bold" panose="020F0704030504030204" pitchFamily="34" charset="0"/>
              </a:rPr>
              <a:t>Mohamed Yasser</a:t>
            </a:r>
            <a:endParaRPr dirty="0">
              <a:latin typeface="Arial Rounded MT Bold" panose="020F0704030504030204" pitchFamily="34" charset="0"/>
            </a:endParaRPr>
          </a:p>
        </p:txBody>
      </p:sp>
      <p:grpSp>
        <p:nvGrpSpPr>
          <p:cNvPr id="1958" name="Google Shape;1958;p68"/>
          <p:cNvGrpSpPr/>
          <p:nvPr/>
        </p:nvGrpSpPr>
        <p:grpSpPr>
          <a:xfrm>
            <a:off x="91968" y="1277230"/>
            <a:ext cx="4480032" cy="3536554"/>
            <a:chOff x="214050" y="1340000"/>
            <a:chExt cx="4480032" cy="3526272"/>
          </a:xfrm>
        </p:grpSpPr>
        <p:pic>
          <p:nvPicPr>
            <p:cNvPr id="1959" name="Google Shape;1959;p68"/>
            <p:cNvPicPr preferRelativeResize="0"/>
            <p:nvPr/>
          </p:nvPicPr>
          <p:blipFill rotWithShape="1">
            <a:blip r:embed="rId3"/>
            <a:srcRect l="-5708" t="19411" r="-4831" b="-3959"/>
            <a:stretch/>
          </p:blipFill>
          <p:spPr>
            <a:xfrm>
              <a:off x="510892" y="1872239"/>
              <a:ext cx="3680867" cy="288373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1"/>
              </a:solidFill>
            </a:ln>
          </p:spPr>
        </p:pic>
        <p:sp>
          <p:nvSpPr>
            <p:cNvPr id="1960" name="Google Shape;1960;p68"/>
            <p:cNvSpPr/>
            <p:nvPr/>
          </p:nvSpPr>
          <p:spPr>
            <a:xfrm>
              <a:off x="214050" y="1340000"/>
              <a:ext cx="4480032" cy="3526272"/>
            </a:xfrm>
            <a:custGeom>
              <a:avLst/>
              <a:gdLst/>
              <a:ahLst/>
              <a:cxnLst/>
              <a:rect l="l" t="t" r="r" b="b"/>
              <a:pathLst>
                <a:path w="220474" h="173537" extrusionOk="0">
                  <a:moveTo>
                    <a:pt x="133900" y="2715"/>
                  </a:moveTo>
                  <a:cubicBezTo>
                    <a:pt x="151258" y="2715"/>
                    <a:pt x="165494" y="8222"/>
                    <a:pt x="171771" y="22754"/>
                  </a:cubicBezTo>
                  <a:cubicBezTo>
                    <a:pt x="191472" y="68308"/>
                    <a:pt x="220474" y="129842"/>
                    <a:pt x="126408" y="158320"/>
                  </a:cubicBezTo>
                  <a:cubicBezTo>
                    <a:pt x="126408" y="158320"/>
                    <a:pt x="107245" y="167822"/>
                    <a:pt x="86552" y="167822"/>
                  </a:cubicBezTo>
                  <a:cubicBezTo>
                    <a:pt x="73114" y="167822"/>
                    <a:pt x="59030" y="163814"/>
                    <a:pt x="49133" y="150592"/>
                  </a:cubicBezTo>
                  <a:cubicBezTo>
                    <a:pt x="23994" y="116963"/>
                    <a:pt x="1" y="67402"/>
                    <a:pt x="26999" y="43885"/>
                  </a:cubicBezTo>
                  <a:cubicBezTo>
                    <a:pt x="45395" y="27895"/>
                    <a:pt x="96785" y="2715"/>
                    <a:pt x="133900" y="2715"/>
                  </a:cubicBezTo>
                  <a:close/>
                  <a:moveTo>
                    <a:pt x="10543" y="0"/>
                  </a:moveTo>
                  <a:lnTo>
                    <a:pt x="10543" y="173536"/>
                  </a:lnTo>
                  <a:lnTo>
                    <a:pt x="196576" y="173536"/>
                  </a:lnTo>
                  <a:lnTo>
                    <a:pt x="19657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125370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" name="Google Shape;2038;p72"/>
          <p:cNvSpPr txBox="1">
            <a:spLocks noGrp="1"/>
          </p:cNvSpPr>
          <p:nvPr>
            <p:ph type="subTitle" idx="1"/>
          </p:nvPr>
        </p:nvSpPr>
        <p:spPr>
          <a:xfrm>
            <a:off x="2549400" y="1842175"/>
            <a:ext cx="4045200" cy="2860454"/>
          </a:xfrm>
          <a:prstGeom prst="rect">
            <a:avLst/>
          </a:prstGeom>
          <a:solidFill>
            <a:srgbClr val="F4EDFF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 </a:t>
            </a:r>
            <a:endParaRPr dirty="0"/>
          </a:p>
        </p:txBody>
      </p:sp>
      <p:grpSp>
        <p:nvGrpSpPr>
          <p:cNvPr id="2040" name="Google Shape;2040;p72"/>
          <p:cNvGrpSpPr/>
          <p:nvPr/>
        </p:nvGrpSpPr>
        <p:grpSpPr>
          <a:xfrm>
            <a:off x="3425753" y="4380941"/>
            <a:ext cx="1819941" cy="371963"/>
            <a:chOff x="3666384" y="2958983"/>
            <a:chExt cx="1819941" cy="371963"/>
          </a:xfrm>
        </p:grpSpPr>
        <p:sp>
          <p:nvSpPr>
            <p:cNvPr id="2041" name="Google Shape;2041;p72"/>
            <p:cNvSpPr/>
            <p:nvPr/>
          </p:nvSpPr>
          <p:spPr>
            <a:xfrm>
              <a:off x="3666384" y="2959124"/>
              <a:ext cx="371385" cy="371822"/>
            </a:xfrm>
            <a:custGeom>
              <a:avLst/>
              <a:gdLst/>
              <a:ahLst/>
              <a:cxnLst/>
              <a:rect l="l" t="t" r="r" b="b"/>
              <a:pathLst>
                <a:path w="10860" h="10872" extrusionOk="0">
                  <a:moveTo>
                    <a:pt x="5430" y="1"/>
                  </a:moveTo>
                  <a:cubicBezTo>
                    <a:pt x="3990" y="1"/>
                    <a:pt x="2608" y="560"/>
                    <a:pt x="1596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561"/>
                    <a:pt x="346" y="7645"/>
                    <a:pt x="1001" y="8573"/>
                  </a:cubicBezTo>
                  <a:cubicBezTo>
                    <a:pt x="1632" y="9466"/>
                    <a:pt x="2513" y="10145"/>
                    <a:pt x="3537" y="10538"/>
                  </a:cubicBezTo>
                  <a:cubicBezTo>
                    <a:pt x="3559" y="10544"/>
                    <a:pt x="3579" y="10547"/>
                    <a:pt x="3599" y="10547"/>
                  </a:cubicBezTo>
                  <a:cubicBezTo>
                    <a:pt x="3656" y="10547"/>
                    <a:pt x="3704" y="10522"/>
                    <a:pt x="3740" y="10478"/>
                  </a:cubicBezTo>
                  <a:cubicBezTo>
                    <a:pt x="3763" y="10443"/>
                    <a:pt x="3763" y="10395"/>
                    <a:pt x="3763" y="10371"/>
                  </a:cubicBezTo>
                  <a:lnTo>
                    <a:pt x="3763" y="7275"/>
                  </a:lnTo>
                  <a:cubicBezTo>
                    <a:pt x="3763" y="7180"/>
                    <a:pt x="3692" y="7097"/>
                    <a:pt x="3585" y="7097"/>
                  </a:cubicBezTo>
                  <a:lnTo>
                    <a:pt x="2156" y="7097"/>
                  </a:lnTo>
                  <a:lnTo>
                    <a:pt x="2156" y="5835"/>
                  </a:lnTo>
                  <a:lnTo>
                    <a:pt x="3585" y="5835"/>
                  </a:lnTo>
                  <a:cubicBezTo>
                    <a:pt x="3680" y="5835"/>
                    <a:pt x="3763" y="5751"/>
                    <a:pt x="3763" y="5656"/>
                  </a:cubicBezTo>
                  <a:lnTo>
                    <a:pt x="3763" y="5430"/>
                  </a:lnTo>
                  <a:cubicBezTo>
                    <a:pt x="3763" y="3942"/>
                    <a:pt x="5180" y="2632"/>
                    <a:pt x="6799" y="2632"/>
                  </a:cubicBezTo>
                  <a:lnTo>
                    <a:pt x="7550" y="2632"/>
                  </a:lnTo>
                  <a:lnTo>
                    <a:pt x="7550" y="3894"/>
                  </a:lnTo>
                  <a:lnTo>
                    <a:pt x="6799" y="3894"/>
                  </a:lnTo>
                  <a:cubicBezTo>
                    <a:pt x="6311" y="3894"/>
                    <a:pt x="5883" y="4025"/>
                    <a:pt x="5561" y="4287"/>
                  </a:cubicBezTo>
                  <a:cubicBezTo>
                    <a:pt x="5228" y="4561"/>
                    <a:pt x="5025" y="4966"/>
                    <a:pt x="5025" y="5430"/>
                  </a:cubicBezTo>
                  <a:lnTo>
                    <a:pt x="5025" y="5656"/>
                  </a:lnTo>
                  <a:cubicBezTo>
                    <a:pt x="5025" y="5740"/>
                    <a:pt x="5109" y="5835"/>
                    <a:pt x="5204" y="5835"/>
                  </a:cubicBezTo>
                  <a:lnTo>
                    <a:pt x="5883" y="5835"/>
                  </a:lnTo>
                  <a:cubicBezTo>
                    <a:pt x="5966" y="5835"/>
                    <a:pt x="6061" y="5751"/>
                    <a:pt x="6061" y="5656"/>
                  </a:cubicBezTo>
                  <a:cubicBezTo>
                    <a:pt x="6061" y="5561"/>
                    <a:pt x="5978" y="5478"/>
                    <a:pt x="5883" y="5478"/>
                  </a:cubicBezTo>
                  <a:lnTo>
                    <a:pt x="5371" y="5478"/>
                  </a:lnTo>
                  <a:lnTo>
                    <a:pt x="5371" y="5418"/>
                  </a:lnTo>
                  <a:cubicBezTo>
                    <a:pt x="5371" y="4525"/>
                    <a:pt x="6145" y="4204"/>
                    <a:pt x="6799" y="4204"/>
                  </a:cubicBezTo>
                  <a:lnTo>
                    <a:pt x="7704" y="4204"/>
                  </a:lnTo>
                  <a:cubicBezTo>
                    <a:pt x="7800" y="4204"/>
                    <a:pt x="7883" y="4132"/>
                    <a:pt x="7883" y="4025"/>
                  </a:cubicBezTo>
                  <a:lnTo>
                    <a:pt x="7883" y="2418"/>
                  </a:lnTo>
                  <a:cubicBezTo>
                    <a:pt x="7883" y="2334"/>
                    <a:pt x="7811" y="2239"/>
                    <a:pt x="7704" y="2239"/>
                  </a:cubicBezTo>
                  <a:lnTo>
                    <a:pt x="6799" y="2239"/>
                  </a:lnTo>
                  <a:cubicBezTo>
                    <a:pt x="5966" y="2239"/>
                    <a:pt x="5121" y="2572"/>
                    <a:pt x="4466" y="3156"/>
                  </a:cubicBezTo>
                  <a:cubicBezTo>
                    <a:pt x="3799" y="3763"/>
                    <a:pt x="3418" y="4549"/>
                    <a:pt x="3418" y="5382"/>
                  </a:cubicBezTo>
                  <a:lnTo>
                    <a:pt x="3418" y="5442"/>
                  </a:lnTo>
                  <a:lnTo>
                    <a:pt x="1989" y="5442"/>
                  </a:lnTo>
                  <a:cubicBezTo>
                    <a:pt x="1906" y="5442"/>
                    <a:pt x="1811" y="5513"/>
                    <a:pt x="1811" y="5620"/>
                  </a:cubicBezTo>
                  <a:lnTo>
                    <a:pt x="1811" y="7228"/>
                  </a:lnTo>
                  <a:cubicBezTo>
                    <a:pt x="1811" y="7323"/>
                    <a:pt x="1894" y="7406"/>
                    <a:pt x="1989" y="7406"/>
                  </a:cubicBezTo>
                  <a:lnTo>
                    <a:pt x="3418" y="7406"/>
                  </a:lnTo>
                  <a:lnTo>
                    <a:pt x="3418" y="10085"/>
                  </a:lnTo>
                  <a:cubicBezTo>
                    <a:pt x="1561" y="9300"/>
                    <a:pt x="346" y="7442"/>
                    <a:pt x="346" y="5418"/>
                  </a:cubicBezTo>
                  <a:cubicBezTo>
                    <a:pt x="346" y="2596"/>
                    <a:pt x="2620" y="322"/>
                    <a:pt x="5430" y="322"/>
                  </a:cubicBezTo>
                  <a:cubicBezTo>
                    <a:pt x="8228" y="322"/>
                    <a:pt x="10526" y="2620"/>
                    <a:pt x="10526" y="5418"/>
                  </a:cubicBezTo>
                  <a:cubicBezTo>
                    <a:pt x="10526" y="8228"/>
                    <a:pt x="8240" y="10502"/>
                    <a:pt x="5430" y="10502"/>
                  </a:cubicBezTo>
                  <a:lnTo>
                    <a:pt x="5371" y="10502"/>
                  </a:lnTo>
                  <a:lnTo>
                    <a:pt x="5371" y="7418"/>
                  </a:lnTo>
                  <a:lnTo>
                    <a:pt x="7728" y="7418"/>
                  </a:lnTo>
                  <a:cubicBezTo>
                    <a:pt x="7811" y="7418"/>
                    <a:pt x="7907" y="7347"/>
                    <a:pt x="7907" y="7240"/>
                  </a:cubicBezTo>
                  <a:lnTo>
                    <a:pt x="7907" y="5656"/>
                  </a:lnTo>
                  <a:cubicBezTo>
                    <a:pt x="7907" y="5561"/>
                    <a:pt x="7823" y="5478"/>
                    <a:pt x="7728" y="5478"/>
                  </a:cubicBezTo>
                  <a:lnTo>
                    <a:pt x="6728" y="5478"/>
                  </a:lnTo>
                  <a:cubicBezTo>
                    <a:pt x="6633" y="5478"/>
                    <a:pt x="6549" y="5549"/>
                    <a:pt x="6549" y="5656"/>
                  </a:cubicBezTo>
                  <a:cubicBezTo>
                    <a:pt x="6549" y="5740"/>
                    <a:pt x="6621" y="5835"/>
                    <a:pt x="6728" y="5835"/>
                  </a:cubicBezTo>
                  <a:lnTo>
                    <a:pt x="7561" y="5835"/>
                  </a:lnTo>
                  <a:lnTo>
                    <a:pt x="7561" y="7097"/>
                  </a:lnTo>
                  <a:lnTo>
                    <a:pt x="5204" y="7097"/>
                  </a:lnTo>
                  <a:cubicBezTo>
                    <a:pt x="5121" y="7097"/>
                    <a:pt x="5025" y="7168"/>
                    <a:pt x="5025" y="7275"/>
                  </a:cubicBezTo>
                  <a:lnTo>
                    <a:pt x="5025" y="10693"/>
                  </a:lnTo>
                  <a:cubicBezTo>
                    <a:pt x="5025" y="10788"/>
                    <a:pt x="5109" y="10859"/>
                    <a:pt x="5192" y="10871"/>
                  </a:cubicBezTo>
                  <a:lnTo>
                    <a:pt x="5430" y="10871"/>
                  </a:lnTo>
                  <a:cubicBezTo>
                    <a:pt x="6871" y="10871"/>
                    <a:pt x="8240" y="10312"/>
                    <a:pt x="9276" y="9288"/>
                  </a:cubicBezTo>
                  <a:cubicBezTo>
                    <a:pt x="10300" y="8252"/>
                    <a:pt x="10859" y="6883"/>
                    <a:pt x="10859" y="5442"/>
                  </a:cubicBezTo>
                  <a:cubicBezTo>
                    <a:pt x="10859" y="3989"/>
                    <a:pt x="10300" y="2620"/>
                    <a:pt x="9276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042" name="Google Shape;2042;p72"/>
            <p:cNvGrpSpPr/>
            <p:nvPr/>
          </p:nvGrpSpPr>
          <p:grpSpPr>
            <a:xfrm>
              <a:off x="4149428" y="2958983"/>
              <a:ext cx="371837" cy="371392"/>
              <a:chOff x="3303268" y="3817349"/>
              <a:chExt cx="346056" cy="345674"/>
            </a:xfrm>
          </p:grpSpPr>
          <p:sp>
            <p:nvSpPr>
              <p:cNvPr id="2043" name="Google Shape;2043;p72"/>
              <p:cNvSpPr/>
              <p:nvPr/>
            </p:nvSpPr>
            <p:spPr>
              <a:xfrm>
                <a:off x="330326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18" y="334"/>
                    </a:moveTo>
                    <a:cubicBezTo>
                      <a:pt x="8228" y="334"/>
                      <a:pt x="10514" y="2608"/>
                      <a:pt x="10514" y="5430"/>
                    </a:cubicBezTo>
                    <a:cubicBezTo>
                      <a:pt x="10514" y="8240"/>
                      <a:pt x="8228" y="10514"/>
                      <a:pt x="5418" y="10514"/>
                    </a:cubicBezTo>
                    <a:cubicBezTo>
                      <a:pt x="2608" y="10514"/>
                      <a:pt x="334" y="8240"/>
                      <a:pt x="334" y="5430"/>
                    </a:cubicBezTo>
                    <a:cubicBezTo>
                      <a:pt x="334" y="2608"/>
                      <a:pt x="2608" y="334"/>
                      <a:pt x="5418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3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3" y="1"/>
                      <a:pt x="5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44" name="Google Shape;2044;p72"/>
              <p:cNvSpPr/>
              <p:nvPr/>
            </p:nvSpPr>
            <p:spPr>
              <a:xfrm>
                <a:off x="3368074" y="3882537"/>
                <a:ext cx="215298" cy="215298"/>
              </a:xfrm>
              <a:custGeom>
                <a:avLst/>
                <a:gdLst/>
                <a:ahLst/>
                <a:cxnLst/>
                <a:rect l="l" t="t" r="r" b="b"/>
                <a:pathLst>
                  <a:path w="6764" h="6764" extrusionOk="0">
                    <a:moveTo>
                      <a:pt x="5335" y="346"/>
                    </a:moveTo>
                    <a:cubicBezTo>
                      <a:pt x="5930" y="346"/>
                      <a:pt x="6418" y="834"/>
                      <a:pt x="6418" y="1429"/>
                    </a:cubicBezTo>
                    <a:lnTo>
                      <a:pt x="6418" y="5335"/>
                    </a:lnTo>
                    <a:cubicBezTo>
                      <a:pt x="6418" y="5930"/>
                      <a:pt x="5930" y="6418"/>
                      <a:pt x="5335" y="6418"/>
                    </a:cubicBezTo>
                    <a:lnTo>
                      <a:pt x="1429" y="6418"/>
                    </a:lnTo>
                    <a:cubicBezTo>
                      <a:pt x="834" y="6418"/>
                      <a:pt x="346" y="5930"/>
                      <a:pt x="346" y="5335"/>
                    </a:cubicBezTo>
                    <a:lnTo>
                      <a:pt x="346" y="1429"/>
                    </a:lnTo>
                    <a:cubicBezTo>
                      <a:pt x="346" y="834"/>
                      <a:pt x="834" y="346"/>
                      <a:pt x="1429" y="346"/>
                    </a:cubicBezTo>
                    <a:close/>
                    <a:moveTo>
                      <a:pt x="1429" y="1"/>
                    </a:moveTo>
                    <a:cubicBezTo>
                      <a:pt x="644" y="1"/>
                      <a:pt x="1" y="644"/>
                      <a:pt x="1" y="1429"/>
                    </a:cubicBezTo>
                    <a:lnTo>
                      <a:pt x="1" y="5335"/>
                    </a:lnTo>
                    <a:cubicBezTo>
                      <a:pt x="1" y="6120"/>
                      <a:pt x="644" y="6763"/>
                      <a:pt x="1429" y="6763"/>
                    </a:cubicBezTo>
                    <a:lnTo>
                      <a:pt x="5335" y="6763"/>
                    </a:lnTo>
                    <a:cubicBezTo>
                      <a:pt x="6121" y="6763"/>
                      <a:pt x="6763" y="6120"/>
                      <a:pt x="6763" y="5335"/>
                    </a:cubicBezTo>
                    <a:lnTo>
                      <a:pt x="6763" y="1429"/>
                    </a:lnTo>
                    <a:cubicBezTo>
                      <a:pt x="6763" y="644"/>
                      <a:pt x="6121" y="1"/>
                      <a:pt x="53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45" name="Google Shape;2045;p72"/>
              <p:cNvSpPr/>
              <p:nvPr/>
            </p:nvSpPr>
            <p:spPr>
              <a:xfrm>
                <a:off x="3418143" y="3933656"/>
                <a:ext cx="114811" cy="112742"/>
              </a:xfrm>
              <a:custGeom>
                <a:avLst/>
                <a:gdLst/>
                <a:ahLst/>
                <a:cxnLst/>
                <a:rect l="l" t="t" r="r" b="b"/>
                <a:pathLst>
                  <a:path w="3607" h="3542" extrusionOk="0">
                    <a:moveTo>
                      <a:pt x="1822" y="0"/>
                    </a:moveTo>
                    <a:cubicBezTo>
                      <a:pt x="812" y="0"/>
                      <a:pt x="1" y="851"/>
                      <a:pt x="59" y="1859"/>
                    </a:cubicBezTo>
                    <a:cubicBezTo>
                      <a:pt x="95" y="2776"/>
                      <a:pt x="833" y="3502"/>
                      <a:pt x="1726" y="3538"/>
                    </a:cubicBezTo>
                    <a:cubicBezTo>
                      <a:pt x="1764" y="3541"/>
                      <a:pt x="1802" y="3542"/>
                      <a:pt x="1840" y="3542"/>
                    </a:cubicBezTo>
                    <a:cubicBezTo>
                      <a:pt x="2178" y="3542"/>
                      <a:pt x="2494" y="3447"/>
                      <a:pt x="2762" y="3276"/>
                    </a:cubicBezTo>
                    <a:cubicBezTo>
                      <a:pt x="2857" y="3217"/>
                      <a:pt x="2869" y="3086"/>
                      <a:pt x="2797" y="3014"/>
                    </a:cubicBezTo>
                    <a:cubicBezTo>
                      <a:pt x="2761" y="2978"/>
                      <a:pt x="2711" y="2964"/>
                      <a:pt x="2664" y="2964"/>
                    </a:cubicBezTo>
                    <a:cubicBezTo>
                      <a:pt x="2634" y="2964"/>
                      <a:pt x="2606" y="2969"/>
                      <a:pt x="2583" y="2979"/>
                    </a:cubicBezTo>
                    <a:cubicBezTo>
                      <a:pt x="2380" y="3096"/>
                      <a:pt x="2149" y="3185"/>
                      <a:pt x="1897" y="3185"/>
                    </a:cubicBezTo>
                    <a:cubicBezTo>
                      <a:pt x="1868" y="3185"/>
                      <a:pt x="1839" y="3183"/>
                      <a:pt x="1809" y="3181"/>
                    </a:cubicBezTo>
                    <a:cubicBezTo>
                      <a:pt x="1023" y="3169"/>
                      <a:pt x="380" y="2514"/>
                      <a:pt x="392" y="1716"/>
                    </a:cubicBezTo>
                    <a:cubicBezTo>
                      <a:pt x="426" y="948"/>
                      <a:pt x="1028" y="330"/>
                      <a:pt x="1792" y="330"/>
                    </a:cubicBezTo>
                    <a:cubicBezTo>
                      <a:pt x="1833" y="330"/>
                      <a:pt x="1874" y="332"/>
                      <a:pt x="1916" y="335"/>
                    </a:cubicBezTo>
                    <a:cubicBezTo>
                      <a:pt x="2619" y="371"/>
                      <a:pt x="3190" y="943"/>
                      <a:pt x="3250" y="1633"/>
                    </a:cubicBezTo>
                    <a:cubicBezTo>
                      <a:pt x="3285" y="1919"/>
                      <a:pt x="3214" y="2193"/>
                      <a:pt x="3095" y="2431"/>
                    </a:cubicBezTo>
                    <a:cubicBezTo>
                      <a:pt x="3059" y="2490"/>
                      <a:pt x="3059" y="2574"/>
                      <a:pt x="3119" y="2633"/>
                    </a:cubicBezTo>
                    <a:cubicBezTo>
                      <a:pt x="3149" y="2663"/>
                      <a:pt x="3191" y="2678"/>
                      <a:pt x="3234" y="2678"/>
                    </a:cubicBezTo>
                    <a:cubicBezTo>
                      <a:pt x="3295" y="2678"/>
                      <a:pt x="3358" y="2648"/>
                      <a:pt x="3393" y="2586"/>
                    </a:cubicBezTo>
                    <a:cubicBezTo>
                      <a:pt x="3536" y="2324"/>
                      <a:pt x="3607" y="2014"/>
                      <a:pt x="3583" y="1669"/>
                    </a:cubicBezTo>
                    <a:cubicBezTo>
                      <a:pt x="3536" y="764"/>
                      <a:pt x="2797" y="50"/>
                      <a:pt x="1904" y="2"/>
                    </a:cubicBezTo>
                    <a:cubicBezTo>
                      <a:pt x="1877" y="1"/>
                      <a:pt x="1849" y="0"/>
                      <a:pt x="18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46" name="Google Shape;2046;p72"/>
              <p:cNvSpPr/>
              <p:nvPr/>
            </p:nvSpPr>
            <p:spPr>
              <a:xfrm>
                <a:off x="3519298" y="3910197"/>
                <a:ext cx="29570" cy="29220"/>
              </a:xfrm>
              <a:custGeom>
                <a:avLst/>
                <a:gdLst/>
                <a:ahLst/>
                <a:cxnLst/>
                <a:rect l="l" t="t" r="r" b="b"/>
                <a:pathLst>
                  <a:path w="929" h="918" extrusionOk="0">
                    <a:moveTo>
                      <a:pt x="465" y="1"/>
                    </a:moveTo>
                    <a:cubicBezTo>
                      <a:pt x="203" y="1"/>
                      <a:pt x="0" y="203"/>
                      <a:pt x="0" y="453"/>
                    </a:cubicBezTo>
                    <a:cubicBezTo>
                      <a:pt x="0" y="715"/>
                      <a:pt x="203" y="918"/>
                      <a:pt x="465" y="918"/>
                    </a:cubicBezTo>
                    <a:cubicBezTo>
                      <a:pt x="715" y="918"/>
                      <a:pt x="929" y="715"/>
                      <a:pt x="929" y="453"/>
                    </a:cubicBezTo>
                    <a:cubicBezTo>
                      <a:pt x="929" y="203"/>
                      <a:pt x="715" y="1"/>
                      <a:pt x="4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047" name="Google Shape;2047;p72"/>
            <p:cNvGrpSpPr/>
            <p:nvPr/>
          </p:nvGrpSpPr>
          <p:grpSpPr>
            <a:xfrm>
              <a:off x="4631975" y="2958983"/>
              <a:ext cx="371837" cy="371392"/>
              <a:chOff x="3752358" y="3817349"/>
              <a:chExt cx="346056" cy="345674"/>
            </a:xfrm>
          </p:grpSpPr>
          <p:sp>
            <p:nvSpPr>
              <p:cNvPr id="2048" name="Google Shape;2048;p72"/>
              <p:cNvSpPr/>
              <p:nvPr/>
            </p:nvSpPr>
            <p:spPr>
              <a:xfrm>
                <a:off x="3752358" y="3817349"/>
                <a:ext cx="346056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2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28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300" y="8240"/>
                      <a:pt x="10871" y="6871"/>
                      <a:pt x="10871" y="5430"/>
                    </a:cubicBezTo>
                    <a:cubicBezTo>
                      <a:pt x="10871" y="3989"/>
                      <a:pt x="10300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49" name="Google Shape;2049;p72"/>
              <p:cNvSpPr/>
              <p:nvPr/>
            </p:nvSpPr>
            <p:spPr>
              <a:xfrm>
                <a:off x="3831933" y="3955682"/>
                <a:ext cx="47809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1502" h="3787" extrusionOk="0">
                    <a:moveTo>
                      <a:pt x="1168" y="346"/>
                    </a:moveTo>
                    <a:lnTo>
                      <a:pt x="1168" y="3430"/>
                    </a:lnTo>
                    <a:lnTo>
                      <a:pt x="358" y="3430"/>
                    </a:lnTo>
                    <a:lnTo>
                      <a:pt x="358" y="346"/>
                    </a:lnTo>
                    <a:close/>
                    <a:moveTo>
                      <a:pt x="180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72" y="3787"/>
                      <a:pt x="180" y="3787"/>
                    </a:cubicBezTo>
                    <a:lnTo>
                      <a:pt x="1323" y="3787"/>
                    </a:lnTo>
                    <a:cubicBezTo>
                      <a:pt x="1418" y="3787"/>
                      <a:pt x="1501" y="3715"/>
                      <a:pt x="1501" y="3608"/>
                    </a:cubicBezTo>
                    <a:lnTo>
                      <a:pt x="1501" y="179"/>
                    </a:lnTo>
                    <a:cubicBezTo>
                      <a:pt x="1501" y="72"/>
                      <a:pt x="1430" y="1"/>
                      <a:pt x="13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50" name="Google Shape;2050;p72"/>
              <p:cNvSpPr/>
              <p:nvPr/>
            </p:nvSpPr>
            <p:spPr>
              <a:xfrm>
                <a:off x="3824739" y="3890112"/>
                <a:ext cx="55002" cy="55002"/>
              </a:xfrm>
              <a:custGeom>
                <a:avLst/>
                <a:gdLst/>
                <a:ahLst/>
                <a:cxnLst/>
                <a:rect l="l" t="t" r="r" b="b"/>
                <a:pathLst>
                  <a:path w="1728" h="1728" extrusionOk="0">
                    <a:moveTo>
                      <a:pt x="870" y="334"/>
                    </a:moveTo>
                    <a:cubicBezTo>
                      <a:pt x="1156" y="334"/>
                      <a:pt x="1394" y="572"/>
                      <a:pt x="1394" y="846"/>
                    </a:cubicBezTo>
                    <a:cubicBezTo>
                      <a:pt x="1394" y="1132"/>
                      <a:pt x="1156" y="1370"/>
                      <a:pt x="870" y="1370"/>
                    </a:cubicBezTo>
                    <a:cubicBezTo>
                      <a:pt x="584" y="1370"/>
                      <a:pt x="346" y="1132"/>
                      <a:pt x="346" y="846"/>
                    </a:cubicBezTo>
                    <a:cubicBezTo>
                      <a:pt x="346" y="572"/>
                      <a:pt x="584" y="334"/>
                      <a:pt x="870" y="334"/>
                    </a:cubicBezTo>
                    <a:close/>
                    <a:moveTo>
                      <a:pt x="870" y="1"/>
                    </a:moveTo>
                    <a:cubicBezTo>
                      <a:pt x="394" y="1"/>
                      <a:pt x="1" y="394"/>
                      <a:pt x="1" y="870"/>
                    </a:cubicBezTo>
                    <a:cubicBezTo>
                      <a:pt x="1" y="1346"/>
                      <a:pt x="394" y="1727"/>
                      <a:pt x="870" y="1727"/>
                    </a:cubicBezTo>
                    <a:cubicBezTo>
                      <a:pt x="1346" y="1727"/>
                      <a:pt x="1727" y="1334"/>
                      <a:pt x="1727" y="870"/>
                    </a:cubicBezTo>
                    <a:cubicBezTo>
                      <a:pt x="1727" y="394"/>
                      <a:pt x="1346" y="1"/>
                      <a:pt x="8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51" name="Google Shape;2051;p72"/>
              <p:cNvSpPr/>
              <p:nvPr/>
            </p:nvSpPr>
            <p:spPr>
              <a:xfrm>
                <a:off x="3904696" y="3955682"/>
                <a:ext cx="128148" cy="120540"/>
              </a:xfrm>
              <a:custGeom>
                <a:avLst/>
                <a:gdLst/>
                <a:ahLst/>
                <a:cxnLst/>
                <a:rect l="l" t="t" r="r" b="b"/>
                <a:pathLst>
                  <a:path w="4026" h="3787" extrusionOk="0">
                    <a:moveTo>
                      <a:pt x="191" y="1"/>
                    </a:moveTo>
                    <a:cubicBezTo>
                      <a:pt x="96" y="1"/>
                      <a:pt x="1" y="72"/>
                      <a:pt x="1" y="179"/>
                    </a:cubicBezTo>
                    <a:lnTo>
                      <a:pt x="1" y="3608"/>
                    </a:lnTo>
                    <a:cubicBezTo>
                      <a:pt x="1" y="3703"/>
                      <a:pt x="84" y="3787"/>
                      <a:pt x="191" y="3787"/>
                    </a:cubicBezTo>
                    <a:lnTo>
                      <a:pt x="1334" y="3787"/>
                    </a:lnTo>
                    <a:cubicBezTo>
                      <a:pt x="1418" y="3787"/>
                      <a:pt x="1513" y="3715"/>
                      <a:pt x="1513" y="3608"/>
                    </a:cubicBezTo>
                    <a:lnTo>
                      <a:pt x="1513" y="2382"/>
                    </a:lnTo>
                    <a:cubicBezTo>
                      <a:pt x="1513" y="1977"/>
                      <a:pt x="1596" y="1501"/>
                      <a:pt x="2037" y="1501"/>
                    </a:cubicBezTo>
                    <a:cubicBezTo>
                      <a:pt x="2347" y="1501"/>
                      <a:pt x="2477" y="1763"/>
                      <a:pt x="2525" y="2060"/>
                    </a:cubicBezTo>
                    <a:cubicBezTo>
                      <a:pt x="2537" y="2156"/>
                      <a:pt x="2608" y="2215"/>
                      <a:pt x="2692" y="2215"/>
                    </a:cubicBezTo>
                    <a:cubicBezTo>
                      <a:pt x="2787" y="2215"/>
                      <a:pt x="2870" y="2120"/>
                      <a:pt x="2847" y="2025"/>
                    </a:cubicBezTo>
                    <a:cubicBezTo>
                      <a:pt x="2763" y="1465"/>
                      <a:pt x="2477" y="1155"/>
                      <a:pt x="2013" y="1155"/>
                    </a:cubicBezTo>
                    <a:cubicBezTo>
                      <a:pt x="1465" y="1155"/>
                      <a:pt x="1156" y="1608"/>
                      <a:pt x="1156" y="2382"/>
                    </a:cubicBezTo>
                    <a:lnTo>
                      <a:pt x="1156" y="3430"/>
                    </a:lnTo>
                    <a:lnTo>
                      <a:pt x="346" y="3430"/>
                    </a:lnTo>
                    <a:lnTo>
                      <a:pt x="346" y="358"/>
                    </a:lnTo>
                    <a:lnTo>
                      <a:pt x="918" y="358"/>
                    </a:lnTo>
                    <a:lnTo>
                      <a:pt x="918" y="572"/>
                    </a:lnTo>
                    <a:cubicBezTo>
                      <a:pt x="918" y="632"/>
                      <a:pt x="930" y="679"/>
                      <a:pt x="977" y="715"/>
                    </a:cubicBezTo>
                    <a:cubicBezTo>
                      <a:pt x="1007" y="733"/>
                      <a:pt x="1043" y="742"/>
                      <a:pt x="1078" y="742"/>
                    </a:cubicBezTo>
                    <a:cubicBezTo>
                      <a:pt x="1114" y="742"/>
                      <a:pt x="1150" y="733"/>
                      <a:pt x="1180" y="715"/>
                    </a:cubicBezTo>
                    <a:cubicBezTo>
                      <a:pt x="1477" y="477"/>
                      <a:pt x="1835" y="358"/>
                      <a:pt x="2227" y="358"/>
                    </a:cubicBezTo>
                    <a:cubicBezTo>
                      <a:pt x="3204" y="358"/>
                      <a:pt x="3656" y="1191"/>
                      <a:pt x="3656" y="2001"/>
                    </a:cubicBezTo>
                    <a:lnTo>
                      <a:pt x="3656" y="3430"/>
                    </a:lnTo>
                    <a:lnTo>
                      <a:pt x="2847" y="3430"/>
                    </a:lnTo>
                    <a:lnTo>
                      <a:pt x="2847" y="2870"/>
                    </a:lnTo>
                    <a:cubicBezTo>
                      <a:pt x="2847" y="2775"/>
                      <a:pt x="2775" y="2703"/>
                      <a:pt x="2692" y="2703"/>
                    </a:cubicBezTo>
                    <a:cubicBezTo>
                      <a:pt x="2597" y="2703"/>
                      <a:pt x="2525" y="2775"/>
                      <a:pt x="2525" y="2870"/>
                    </a:cubicBezTo>
                    <a:lnTo>
                      <a:pt x="2525" y="3596"/>
                    </a:lnTo>
                    <a:cubicBezTo>
                      <a:pt x="2525" y="3691"/>
                      <a:pt x="2597" y="3775"/>
                      <a:pt x="2704" y="3775"/>
                    </a:cubicBezTo>
                    <a:lnTo>
                      <a:pt x="3847" y="3775"/>
                    </a:lnTo>
                    <a:cubicBezTo>
                      <a:pt x="3942" y="3775"/>
                      <a:pt x="4025" y="3703"/>
                      <a:pt x="4025" y="3596"/>
                    </a:cubicBezTo>
                    <a:lnTo>
                      <a:pt x="4025" y="1989"/>
                    </a:lnTo>
                    <a:cubicBezTo>
                      <a:pt x="4025" y="810"/>
                      <a:pt x="3299" y="1"/>
                      <a:pt x="2239" y="1"/>
                    </a:cubicBezTo>
                    <a:cubicBezTo>
                      <a:pt x="1894" y="1"/>
                      <a:pt x="1573" y="84"/>
                      <a:pt x="1275" y="251"/>
                    </a:cubicBezTo>
                    <a:lnTo>
                      <a:pt x="1275" y="179"/>
                    </a:lnTo>
                    <a:cubicBezTo>
                      <a:pt x="1275" y="84"/>
                      <a:pt x="1204" y="1"/>
                      <a:pt x="109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2052" name="Google Shape;2052;p72"/>
            <p:cNvGrpSpPr/>
            <p:nvPr/>
          </p:nvGrpSpPr>
          <p:grpSpPr>
            <a:xfrm>
              <a:off x="5114521" y="2958983"/>
              <a:ext cx="371803" cy="371392"/>
              <a:chOff x="4201447" y="3817349"/>
              <a:chExt cx="346024" cy="345674"/>
            </a:xfrm>
          </p:grpSpPr>
          <p:sp>
            <p:nvSpPr>
              <p:cNvPr id="2053" name="Google Shape;2053;p72"/>
              <p:cNvSpPr/>
              <p:nvPr/>
            </p:nvSpPr>
            <p:spPr>
              <a:xfrm>
                <a:off x="4201447" y="3817349"/>
                <a:ext cx="346024" cy="34567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10860" extrusionOk="0">
                    <a:moveTo>
                      <a:pt x="5430" y="334"/>
                    </a:moveTo>
                    <a:cubicBezTo>
                      <a:pt x="8252" y="334"/>
                      <a:pt x="10526" y="2608"/>
                      <a:pt x="10526" y="5430"/>
                    </a:cubicBezTo>
                    <a:cubicBezTo>
                      <a:pt x="10526" y="8240"/>
                      <a:pt x="8252" y="10514"/>
                      <a:pt x="5430" y="10514"/>
                    </a:cubicBezTo>
                    <a:cubicBezTo>
                      <a:pt x="2620" y="10514"/>
                      <a:pt x="346" y="8240"/>
                      <a:pt x="346" y="5430"/>
                    </a:cubicBezTo>
                    <a:cubicBezTo>
                      <a:pt x="346" y="2608"/>
                      <a:pt x="2620" y="334"/>
                      <a:pt x="5430" y="334"/>
                    </a:cubicBezTo>
                    <a:close/>
                    <a:moveTo>
                      <a:pt x="5430" y="1"/>
                    </a:moveTo>
                    <a:cubicBezTo>
                      <a:pt x="3989" y="1"/>
                      <a:pt x="2620" y="560"/>
                      <a:pt x="1596" y="1584"/>
                    </a:cubicBezTo>
                    <a:cubicBezTo>
                      <a:pt x="572" y="2620"/>
                      <a:pt x="1" y="3989"/>
                      <a:pt x="1" y="5430"/>
                    </a:cubicBezTo>
                    <a:cubicBezTo>
                      <a:pt x="1" y="6871"/>
                      <a:pt x="572" y="8240"/>
                      <a:pt x="1596" y="9264"/>
                    </a:cubicBezTo>
                    <a:cubicBezTo>
                      <a:pt x="2620" y="10300"/>
                      <a:pt x="3989" y="10859"/>
                      <a:pt x="5430" y="10859"/>
                    </a:cubicBezTo>
                    <a:cubicBezTo>
                      <a:pt x="6882" y="10859"/>
                      <a:pt x="8252" y="10300"/>
                      <a:pt x="9276" y="9264"/>
                    </a:cubicBezTo>
                    <a:cubicBezTo>
                      <a:pt x="10299" y="8240"/>
                      <a:pt x="10871" y="6871"/>
                      <a:pt x="10871" y="5430"/>
                    </a:cubicBezTo>
                    <a:cubicBezTo>
                      <a:pt x="10871" y="3989"/>
                      <a:pt x="10299" y="2620"/>
                      <a:pt x="9276" y="1584"/>
                    </a:cubicBezTo>
                    <a:cubicBezTo>
                      <a:pt x="8252" y="560"/>
                      <a:pt x="6882" y="1"/>
                      <a:pt x="54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54" name="Google Shape;2054;p72"/>
              <p:cNvSpPr/>
              <p:nvPr/>
            </p:nvSpPr>
            <p:spPr>
              <a:xfrm>
                <a:off x="4271569" y="3904531"/>
                <a:ext cx="227394" cy="185728"/>
              </a:xfrm>
              <a:custGeom>
                <a:avLst/>
                <a:gdLst/>
                <a:ahLst/>
                <a:cxnLst/>
                <a:rect l="l" t="t" r="r" b="b"/>
                <a:pathLst>
                  <a:path w="7144" h="5835" extrusionOk="0">
                    <a:moveTo>
                      <a:pt x="4620" y="0"/>
                    </a:moveTo>
                    <a:cubicBezTo>
                      <a:pt x="3727" y="0"/>
                      <a:pt x="2977" y="691"/>
                      <a:pt x="2905" y="1572"/>
                    </a:cubicBezTo>
                    <a:cubicBezTo>
                      <a:pt x="2727" y="1548"/>
                      <a:pt x="2358" y="1441"/>
                      <a:pt x="2262" y="1405"/>
                    </a:cubicBezTo>
                    <a:cubicBezTo>
                      <a:pt x="1643" y="1203"/>
                      <a:pt x="1072" y="810"/>
                      <a:pt x="631" y="322"/>
                    </a:cubicBezTo>
                    <a:cubicBezTo>
                      <a:pt x="596" y="298"/>
                      <a:pt x="572" y="274"/>
                      <a:pt x="524" y="262"/>
                    </a:cubicBezTo>
                    <a:cubicBezTo>
                      <a:pt x="517" y="261"/>
                      <a:pt x="509" y="260"/>
                      <a:pt x="501" y="260"/>
                    </a:cubicBezTo>
                    <a:cubicBezTo>
                      <a:pt x="436" y="260"/>
                      <a:pt x="367" y="304"/>
                      <a:pt x="346" y="357"/>
                    </a:cubicBezTo>
                    <a:cubicBezTo>
                      <a:pt x="238" y="572"/>
                      <a:pt x="179" y="810"/>
                      <a:pt x="179" y="1048"/>
                    </a:cubicBezTo>
                    <a:cubicBezTo>
                      <a:pt x="179" y="1393"/>
                      <a:pt x="286" y="1727"/>
                      <a:pt x="476" y="1977"/>
                    </a:cubicBezTo>
                    <a:cubicBezTo>
                      <a:pt x="466" y="1975"/>
                      <a:pt x="456" y="1974"/>
                      <a:pt x="446" y="1974"/>
                    </a:cubicBezTo>
                    <a:cubicBezTo>
                      <a:pt x="397" y="1974"/>
                      <a:pt x="349" y="1997"/>
                      <a:pt x="310" y="2036"/>
                    </a:cubicBezTo>
                    <a:cubicBezTo>
                      <a:pt x="286" y="2060"/>
                      <a:pt x="286" y="2108"/>
                      <a:pt x="274" y="2143"/>
                    </a:cubicBezTo>
                    <a:lnTo>
                      <a:pt x="274" y="2203"/>
                    </a:lnTo>
                    <a:cubicBezTo>
                      <a:pt x="274" y="2655"/>
                      <a:pt x="476" y="3072"/>
                      <a:pt x="822" y="3358"/>
                    </a:cubicBezTo>
                    <a:cubicBezTo>
                      <a:pt x="786" y="3370"/>
                      <a:pt x="774" y="3405"/>
                      <a:pt x="762" y="3417"/>
                    </a:cubicBezTo>
                    <a:cubicBezTo>
                      <a:pt x="750" y="3465"/>
                      <a:pt x="727" y="3513"/>
                      <a:pt x="750" y="3548"/>
                    </a:cubicBezTo>
                    <a:cubicBezTo>
                      <a:pt x="893" y="4024"/>
                      <a:pt x="1262" y="4405"/>
                      <a:pt x="1727" y="4548"/>
                    </a:cubicBezTo>
                    <a:cubicBezTo>
                      <a:pt x="1310" y="4798"/>
                      <a:pt x="834" y="4941"/>
                      <a:pt x="334" y="4941"/>
                    </a:cubicBezTo>
                    <a:lnTo>
                      <a:pt x="191" y="4941"/>
                    </a:lnTo>
                    <a:cubicBezTo>
                      <a:pt x="107" y="4941"/>
                      <a:pt x="36" y="5001"/>
                      <a:pt x="12" y="5084"/>
                    </a:cubicBezTo>
                    <a:cubicBezTo>
                      <a:pt x="0" y="5156"/>
                      <a:pt x="48" y="5239"/>
                      <a:pt x="107" y="5263"/>
                    </a:cubicBezTo>
                    <a:cubicBezTo>
                      <a:pt x="727" y="5632"/>
                      <a:pt x="1465" y="5834"/>
                      <a:pt x="2191" y="5834"/>
                    </a:cubicBezTo>
                    <a:cubicBezTo>
                      <a:pt x="3072" y="5834"/>
                      <a:pt x="3905" y="5560"/>
                      <a:pt x="4596" y="5060"/>
                    </a:cubicBezTo>
                    <a:cubicBezTo>
                      <a:pt x="4691" y="5001"/>
                      <a:pt x="4691" y="4858"/>
                      <a:pt x="4620" y="4786"/>
                    </a:cubicBezTo>
                    <a:cubicBezTo>
                      <a:pt x="4587" y="4754"/>
                      <a:pt x="4544" y="4735"/>
                      <a:pt x="4499" y="4735"/>
                    </a:cubicBezTo>
                    <a:cubicBezTo>
                      <a:pt x="4463" y="4735"/>
                      <a:pt x="4426" y="4748"/>
                      <a:pt x="4394" y="4775"/>
                    </a:cubicBezTo>
                    <a:cubicBezTo>
                      <a:pt x="3763" y="5215"/>
                      <a:pt x="3013" y="5489"/>
                      <a:pt x="2191" y="5489"/>
                    </a:cubicBezTo>
                    <a:cubicBezTo>
                      <a:pt x="1727" y="5489"/>
                      <a:pt x="1262" y="5394"/>
                      <a:pt x="846" y="5239"/>
                    </a:cubicBezTo>
                    <a:cubicBezTo>
                      <a:pt x="1369" y="5144"/>
                      <a:pt x="1846" y="4917"/>
                      <a:pt x="2262" y="4584"/>
                    </a:cubicBezTo>
                    <a:cubicBezTo>
                      <a:pt x="2310" y="4536"/>
                      <a:pt x="2334" y="4477"/>
                      <a:pt x="2322" y="4417"/>
                    </a:cubicBezTo>
                    <a:cubicBezTo>
                      <a:pt x="2310" y="4346"/>
                      <a:pt x="2239" y="4286"/>
                      <a:pt x="2155" y="4286"/>
                    </a:cubicBezTo>
                    <a:cubicBezTo>
                      <a:pt x="1739" y="4263"/>
                      <a:pt x="1369" y="4048"/>
                      <a:pt x="1167" y="3691"/>
                    </a:cubicBezTo>
                    <a:cubicBezTo>
                      <a:pt x="1250" y="3691"/>
                      <a:pt x="1358" y="3667"/>
                      <a:pt x="1441" y="3643"/>
                    </a:cubicBezTo>
                    <a:cubicBezTo>
                      <a:pt x="1524" y="3632"/>
                      <a:pt x="1584" y="3572"/>
                      <a:pt x="1584" y="3489"/>
                    </a:cubicBezTo>
                    <a:cubicBezTo>
                      <a:pt x="1596" y="3405"/>
                      <a:pt x="1536" y="3334"/>
                      <a:pt x="1441" y="3298"/>
                    </a:cubicBezTo>
                    <a:cubicBezTo>
                      <a:pt x="1000" y="3191"/>
                      <a:pt x="667" y="2822"/>
                      <a:pt x="596" y="2381"/>
                    </a:cubicBezTo>
                    <a:lnTo>
                      <a:pt x="596" y="2381"/>
                    </a:lnTo>
                    <a:cubicBezTo>
                      <a:pt x="727" y="2405"/>
                      <a:pt x="869" y="2417"/>
                      <a:pt x="1000" y="2417"/>
                    </a:cubicBezTo>
                    <a:cubicBezTo>
                      <a:pt x="1084" y="2417"/>
                      <a:pt x="1143" y="2358"/>
                      <a:pt x="1167" y="2274"/>
                    </a:cubicBezTo>
                    <a:cubicBezTo>
                      <a:pt x="1179" y="2203"/>
                      <a:pt x="1131" y="2143"/>
                      <a:pt x="1072" y="2108"/>
                    </a:cubicBezTo>
                    <a:cubicBezTo>
                      <a:pt x="703" y="1881"/>
                      <a:pt x="476" y="1488"/>
                      <a:pt x="476" y="1048"/>
                    </a:cubicBezTo>
                    <a:cubicBezTo>
                      <a:pt x="476" y="953"/>
                      <a:pt x="488" y="846"/>
                      <a:pt x="524" y="738"/>
                    </a:cubicBezTo>
                    <a:cubicBezTo>
                      <a:pt x="965" y="1191"/>
                      <a:pt x="1524" y="1524"/>
                      <a:pt x="2120" y="1727"/>
                    </a:cubicBezTo>
                    <a:cubicBezTo>
                      <a:pt x="2120" y="1727"/>
                      <a:pt x="2715" y="1905"/>
                      <a:pt x="2929" y="1917"/>
                    </a:cubicBezTo>
                    <a:lnTo>
                      <a:pt x="3024" y="1917"/>
                    </a:lnTo>
                    <a:cubicBezTo>
                      <a:pt x="3096" y="1917"/>
                      <a:pt x="3167" y="1869"/>
                      <a:pt x="3191" y="1798"/>
                    </a:cubicBezTo>
                    <a:cubicBezTo>
                      <a:pt x="3203" y="1786"/>
                      <a:pt x="3203" y="1750"/>
                      <a:pt x="3203" y="1738"/>
                    </a:cubicBezTo>
                    <a:lnTo>
                      <a:pt x="3203" y="1703"/>
                    </a:lnTo>
                    <a:cubicBezTo>
                      <a:pt x="3203" y="953"/>
                      <a:pt x="3810" y="334"/>
                      <a:pt x="4572" y="334"/>
                    </a:cubicBezTo>
                    <a:cubicBezTo>
                      <a:pt x="4941" y="334"/>
                      <a:pt x="5287" y="488"/>
                      <a:pt x="5549" y="750"/>
                    </a:cubicBezTo>
                    <a:cubicBezTo>
                      <a:pt x="5585" y="787"/>
                      <a:pt x="5621" y="802"/>
                      <a:pt x="5663" y="802"/>
                    </a:cubicBezTo>
                    <a:cubicBezTo>
                      <a:pt x="5676" y="802"/>
                      <a:pt x="5689" y="801"/>
                      <a:pt x="5703" y="798"/>
                    </a:cubicBezTo>
                    <a:cubicBezTo>
                      <a:pt x="5882" y="762"/>
                      <a:pt x="6049" y="738"/>
                      <a:pt x="6203" y="679"/>
                    </a:cubicBezTo>
                    <a:lnTo>
                      <a:pt x="6203" y="679"/>
                    </a:lnTo>
                    <a:cubicBezTo>
                      <a:pt x="6120" y="762"/>
                      <a:pt x="6013" y="857"/>
                      <a:pt x="5894" y="917"/>
                    </a:cubicBezTo>
                    <a:cubicBezTo>
                      <a:pt x="5822" y="965"/>
                      <a:pt x="5787" y="1048"/>
                      <a:pt x="5822" y="1143"/>
                    </a:cubicBezTo>
                    <a:cubicBezTo>
                      <a:pt x="5846" y="1203"/>
                      <a:pt x="5930" y="1250"/>
                      <a:pt x="6001" y="1250"/>
                    </a:cubicBezTo>
                    <a:cubicBezTo>
                      <a:pt x="6144" y="1227"/>
                      <a:pt x="6287" y="1215"/>
                      <a:pt x="6418" y="1167"/>
                    </a:cubicBezTo>
                    <a:lnTo>
                      <a:pt x="6418" y="1167"/>
                    </a:lnTo>
                    <a:cubicBezTo>
                      <a:pt x="6299" y="1286"/>
                      <a:pt x="6168" y="1405"/>
                      <a:pt x="6013" y="1512"/>
                    </a:cubicBezTo>
                    <a:cubicBezTo>
                      <a:pt x="5965" y="1548"/>
                      <a:pt x="5941" y="1608"/>
                      <a:pt x="5941" y="1655"/>
                    </a:cubicBezTo>
                    <a:lnTo>
                      <a:pt x="5941" y="1679"/>
                    </a:lnTo>
                    <a:lnTo>
                      <a:pt x="5941" y="1703"/>
                    </a:lnTo>
                    <a:lnTo>
                      <a:pt x="5941" y="1727"/>
                    </a:lnTo>
                    <a:cubicBezTo>
                      <a:pt x="5941" y="2691"/>
                      <a:pt x="5572" y="3572"/>
                      <a:pt x="4977" y="4227"/>
                    </a:cubicBezTo>
                    <a:cubicBezTo>
                      <a:pt x="4918" y="4298"/>
                      <a:pt x="4918" y="4405"/>
                      <a:pt x="4977" y="4465"/>
                    </a:cubicBezTo>
                    <a:cubicBezTo>
                      <a:pt x="5011" y="4499"/>
                      <a:pt x="5053" y="4514"/>
                      <a:pt x="5096" y="4514"/>
                    </a:cubicBezTo>
                    <a:cubicBezTo>
                      <a:pt x="5143" y="4514"/>
                      <a:pt x="5190" y="4496"/>
                      <a:pt x="5227" y="4465"/>
                    </a:cubicBezTo>
                    <a:cubicBezTo>
                      <a:pt x="5894" y="3715"/>
                      <a:pt x="6263" y="2762"/>
                      <a:pt x="6287" y="1750"/>
                    </a:cubicBezTo>
                    <a:cubicBezTo>
                      <a:pt x="6596" y="1524"/>
                      <a:pt x="6846" y="1250"/>
                      <a:pt x="7061" y="917"/>
                    </a:cubicBezTo>
                    <a:cubicBezTo>
                      <a:pt x="7144" y="857"/>
                      <a:pt x="7132" y="750"/>
                      <a:pt x="7061" y="715"/>
                    </a:cubicBezTo>
                    <a:cubicBezTo>
                      <a:pt x="7029" y="683"/>
                      <a:pt x="6987" y="667"/>
                      <a:pt x="6937" y="667"/>
                    </a:cubicBezTo>
                    <a:cubicBezTo>
                      <a:pt x="6912" y="667"/>
                      <a:pt x="6886" y="671"/>
                      <a:pt x="6858" y="679"/>
                    </a:cubicBezTo>
                    <a:cubicBezTo>
                      <a:pt x="6775" y="726"/>
                      <a:pt x="6680" y="750"/>
                      <a:pt x="6596" y="786"/>
                    </a:cubicBezTo>
                    <a:cubicBezTo>
                      <a:pt x="6680" y="667"/>
                      <a:pt x="6763" y="512"/>
                      <a:pt x="6823" y="369"/>
                    </a:cubicBezTo>
                    <a:cubicBezTo>
                      <a:pt x="6834" y="310"/>
                      <a:pt x="6834" y="238"/>
                      <a:pt x="6787" y="191"/>
                    </a:cubicBezTo>
                    <a:cubicBezTo>
                      <a:pt x="6750" y="153"/>
                      <a:pt x="6703" y="135"/>
                      <a:pt x="6659" y="135"/>
                    </a:cubicBezTo>
                    <a:cubicBezTo>
                      <a:pt x="6632" y="135"/>
                      <a:pt x="6607" y="142"/>
                      <a:pt x="6584" y="155"/>
                    </a:cubicBezTo>
                    <a:cubicBezTo>
                      <a:pt x="6322" y="310"/>
                      <a:pt x="6061" y="393"/>
                      <a:pt x="5775" y="441"/>
                    </a:cubicBezTo>
                    <a:cubicBezTo>
                      <a:pt x="5465" y="143"/>
                      <a:pt x="5048" y="0"/>
                      <a:pt x="46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055" name="Google Shape;2055;p72"/>
          <p:cNvGrpSpPr/>
          <p:nvPr/>
        </p:nvGrpSpPr>
        <p:grpSpPr>
          <a:xfrm>
            <a:off x="6973945" y="227070"/>
            <a:ext cx="1760761" cy="846326"/>
            <a:chOff x="6973945" y="227070"/>
            <a:chExt cx="1760761" cy="846326"/>
          </a:xfrm>
        </p:grpSpPr>
        <p:sp>
          <p:nvSpPr>
            <p:cNvPr id="2056" name="Google Shape;2056;p72"/>
            <p:cNvSpPr/>
            <p:nvPr/>
          </p:nvSpPr>
          <p:spPr>
            <a:xfrm>
              <a:off x="6973945" y="539398"/>
              <a:ext cx="1667532" cy="533998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2057" name="Google Shape;2057;p72"/>
            <p:cNvGrpSpPr/>
            <p:nvPr/>
          </p:nvGrpSpPr>
          <p:grpSpPr>
            <a:xfrm flipH="1">
              <a:off x="7203934" y="320250"/>
              <a:ext cx="93234" cy="93234"/>
              <a:chOff x="7812545" y="194375"/>
              <a:chExt cx="105457" cy="105457"/>
            </a:xfrm>
          </p:grpSpPr>
          <p:sp>
            <p:nvSpPr>
              <p:cNvPr id="2058" name="Google Shape;2058;p72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59" name="Google Shape;2059;p72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60" name="Google Shape;2060;p72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61" name="Google Shape;2061;p72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2062" name="Google Shape;2062;p72"/>
            <p:cNvSpPr/>
            <p:nvPr/>
          </p:nvSpPr>
          <p:spPr>
            <a:xfrm flipH="1">
              <a:off x="8641476" y="227070"/>
              <a:ext cx="93231" cy="93173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" name="Google Shape;2037;p72">
            <a:extLst>
              <a:ext uri="{FF2B5EF4-FFF2-40B4-BE49-F238E27FC236}">
                <a16:creationId xmlns:a16="http://schemas.microsoft.com/office/drawing/2014/main" id="{8F990304-2084-B0EF-5401-E128DAC79FC6}"/>
              </a:ext>
            </a:extLst>
          </p:cNvPr>
          <p:cNvSpPr txBox="1">
            <a:spLocks/>
          </p:cNvSpPr>
          <p:nvPr/>
        </p:nvSpPr>
        <p:spPr>
          <a:xfrm>
            <a:off x="1505550" y="1804238"/>
            <a:ext cx="61329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 lang="en-US" dirty="0"/>
          </a:p>
          <a:p>
            <a:r>
              <a:rPr lang="en-US" dirty="0">
                <a:latin typeface="Arial Rounded MT Bold" panose="020F0704030504030204" pitchFamily="34" charset="0"/>
              </a:rPr>
              <a:t>THANKS!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" name="Google Shape;1108;p42"/>
          <p:cNvSpPr/>
          <p:nvPr/>
        </p:nvSpPr>
        <p:spPr>
          <a:xfrm>
            <a:off x="380877" y="1352818"/>
            <a:ext cx="2299027" cy="1848684"/>
          </a:xfrm>
          <a:custGeom>
            <a:avLst/>
            <a:gdLst/>
            <a:ahLst/>
            <a:cxnLst/>
            <a:rect l="l" t="t" r="r" b="b"/>
            <a:pathLst>
              <a:path w="46895" h="37709" extrusionOk="0">
                <a:moveTo>
                  <a:pt x="18603" y="0"/>
                </a:moveTo>
                <a:cubicBezTo>
                  <a:pt x="14800" y="0"/>
                  <a:pt x="10837" y="1267"/>
                  <a:pt x="8466" y="3638"/>
                </a:cubicBezTo>
                <a:cubicBezTo>
                  <a:pt x="4647" y="7457"/>
                  <a:pt x="1775" y="9322"/>
                  <a:pt x="888" y="16540"/>
                </a:cubicBezTo>
                <a:cubicBezTo>
                  <a:pt x="1" y="23757"/>
                  <a:pt x="6752" y="30283"/>
                  <a:pt x="6752" y="30283"/>
                </a:cubicBezTo>
                <a:cubicBezTo>
                  <a:pt x="6752" y="30283"/>
                  <a:pt x="11459" y="36643"/>
                  <a:pt x="20676" y="37606"/>
                </a:cubicBezTo>
                <a:cubicBezTo>
                  <a:pt x="21342" y="37675"/>
                  <a:pt x="21973" y="37708"/>
                  <a:pt x="22573" y="37708"/>
                </a:cubicBezTo>
                <a:cubicBezTo>
                  <a:pt x="30275" y="37708"/>
                  <a:pt x="32743" y="32287"/>
                  <a:pt x="35743" y="29441"/>
                </a:cubicBezTo>
                <a:cubicBezTo>
                  <a:pt x="38976" y="26358"/>
                  <a:pt x="45682" y="24163"/>
                  <a:pt x="46298" y="16660"/>
                </a:cubicBezTo>
                <a:cubicBezTo>
                  <a:pt x="46894" y="9214"/>
                  <a:pt x="42947" y="5366"/>
                  <a:pt x="37378" y="5366"/>
                </a:cubicBezTo>
                <a:cubicBezTo>
                  <a:pt x="37324" y="5366"/>
                  <a:pt x="37270" y="5367"/>
                  <a:pt x="37216" y="5367"/>
                </a:cubicBezTo>
                <a:cubicBezTo>
                  <a:pt x="37035" y="5370"/>
                  <a:pt x="36858" y="5372"/>
                  <a:pt x="36685" y="5372"/>
                </a:cubicBezTo>
                <a:cubicBezTo>
                  <a:pt x="31434" y="5372"/>
                  <a:pt x="29666" y="4050"/>
                  <a:pt x="25052" y="1488"/>
                </a:cubicBezTo>
                <a:cubicBezTo>
                  <a:pt x="23238" y="483"/>
                  <a:pt x="20951" y="0"/>
                  <a:pt x="1860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1109" name="Google Shape;1109;p42"/>
          <p:cNvSpPr txBox="1">
            <a:spLocks noGrp="1"/>
          </p:cNvSpPr>
          <p:nvPr>
            <p:ph type="title"/>
          </p:nvPr>
        </p:nvSpPr>
        <p:spPr>
          <a:xfrm>
            <a:off x="880592" y="2818960"/>
            <a:ext cx="45516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Arial Rounded MT Bold" panose="020F0704030504030204" pitchFamily="34" charset="0"/>
              </a:rPr>
              <a:t>Introduction</a:t>
            </a:r>
          </a:p>
        </p:txBody>
      </p:sp>
      <p:sp>
        <p:nvSpPr>
          <p:cNvPr id="1111" name="Google Shape;1111;p42"/>
          <p:cNvSpPr txBox="1">
            <a:spLocks noGrp="1"/>
          </p:cNvSpPr>
          <p:nvPr>
            <p:ph type="title" idx="2"/>
          </p:nvPr>
        </p:nvSpPr>
        <p:spPr>
          <a:xfrm>
            <a:off x="798904" y="1742142"/>
            <a:ext cx="1595700" cy="8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Arial Rounded MT Bold" panose="020F0704030504030204" pitchFamily="34" charset="0"/>
              </a:rPr>
              <a:t>01.</a:t>
            </a:r>
            <a:endParaRPr dirty="0">
              <a:latin typeface="Arial Rounded MT Bold" panose="020F0704030504030204" pitchFamily="34" charset="0"/>
            </a:endParaRPr>
          </a:p>
        </p:txBody>
      </p:sp>
      <p:grpSp>
        <p:nvGrpSpPr>
          <p:cNvPr id="4" name="Google Shape;1122;p44">
            <a:extLst>
              <a:ext uri="{FF2B5EF4-FFF2-40B4-BE49-F238E27FC236}">
                <a16:creationId xmlns:a16="http://schemas.microsoft.com/office/drawing/2014/main" id="{CC846B62-A1B3-FFD3-6E46-5D4022AEC68B}"/>
              </a:ext>
            </a:extLst>
          </p:cNvPr>
          <p:cNvGrpSpPr/>
          <p:nvPr/>
        </p:nvGrpSpPr>
        <p:grpSpPr>
          <a:xfrm>
            <a:off x="5284305" y="228129"/>
            <a:ext cx="3792810" cy="4825026"/>
            <a:chOff x="5751819" y="414395"/>
            <a:chExt cx="3792810" cy="4825026"/>
          </a:xfrm>
        </p:grpSpPr>
        <p:sp>
          <p:nvSpPr>
            <p:cNvPr id="5" name="Google Shape;1123;p44">
              <a:extLst>
                <a:ext uri="{FF2B5EF4-FFF2-40B4-BE49-F238E27FC236}">
                  <a16:creationId xmlns:a16="http://schemas.microsoft.com/office/drawing/2014/main" id="{AEFBEE69-AAE3-1A2A-4A28-3ED75D833AAF}"/>
                </a:ext>
              </a:extLst>
            </p:cNvPr>
            <p:cNvSpPr/>
            <p:nvPr/>
          </p:nvSpPr>
          <p:spPr>
            <a:xfrm>
              <a:off x="5751819" y="2073686"/>
              <a:ext cx="3792810" cy="3165735"/>
            </a:xfrm>
            <a:custGeom>
              <a:avLst/>
              <a:gdLst/>
              <a:ahLst/>
              <a:cxnLst/>
              <a:rect l="l" t="t" r="r" b="b"/>
              <a:pathLst>
                <a:path w="182632" h="152437" extrusionOk="0">
                  <a:moveTo>
                    <a:pt x="116533" y="0"/>
                  </a:moveTo>
                  <a:cubicBezTo>
                    <a:pt x="104631" y="0"/>
                    <a:pt x="95201" y="9686"/>
                    <a:pt x="91195" y="26538"/>
                  </a:cubicBezTo>
                  <a:cubicBezTo>
                    <a:pt x="83289" y="59642"/>
                    <a:pt x="41735" y="35289"/>
                    <a:pt x="20852" y="70778"/>
                  </a:cubicBezTo>
                  <a:cubicBezTo>
                    <a:pt x="0" y="106266"/>
                    <a:pt x="33708" y="152437"/>
                    <a:pt x="33708" y="152437"/>
                  </a:cubicBezTo>
                  <a:lnTo>
                    <a:pt x="161628" y="152437"/>
                  </a:lnTo>
                  <a:cubicBezTo>
                    <a:pt x="176113" y="128386"/>
                    <a:pt x="182631" y="70808"/>
                    <a:pt x="155291" y="29405"/>
                  </a:cubicBezTo>
                  <a:cubicBezTo>
                    <a:pt x="141841" y="9044"/>
                    <a:pt x="128033" y="0"/>
                    <a:pt x="1165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124;p44">
              <a:extLst>
                <a:ext uri="{FF2B5EF4-FFF2-40B4-BE49-F238E27FC236}">
                  <a16:creationId xmlns:a16="http://schemas.microsoft.com/office/drawing/2014/main" id="{E6D929DB-05B2-A313-C090-FF04C87F3DAA}"/>
                </a:ext>
              </a:extLst>
            </p:cNvPr>
            <p:cNvSpPr/>
            <p:nvPr/>
          </p:nvSpPr>
          <p:spPr>
            <a:xfrm>
              <a:off x="6610829" y="1636061"/>
              <a:ext cx="115966" cy="1366232"/>
            </a:xfrm>
            <a:custGeom>
              <a:avLst/>
              <a:gdLst/>
              <a:ahLst/>
              <a:cxnLst/>
              <a:rect l="l" t="t" r="r" b="b"/>
              <a:pathLst>
                <a:path w="5584" h="65787" fill="none" extrusionOk="0">
                  <a:moveTo>
                    <a:pt x="1" y="65786"/>
                  </a:moveTo>
                  <a:lnTo>
                    <a:pt x="1" y="0"/>
                  </a:lnTo>
                  <a:lnTo>
                    <a:pt x="558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125;p44">
              <a:extLst>
                <a:ext uri="{FF2B5EF4-FFF2-40B4-BE49-F238E27FC236}">
                  <a16:creationId xmlns:a16="http://schemas.microsoft.com/office/drawing/2014/main" id="{42AED94A-4269-5EAC-C3FD-4AE2809DB71E}"/>
                </a:ext>
              </a:extLst>
            </p:cNvPr>
            <p:cNvSpPr/>
            <p:nvPr/>
          </p:nvSpPr>
          <p:spPr>
            <a:xfrm>
              <a:off x="6610829" y="1636061"/>
              <a:ext cx="1614403" cy="1764822"/>
            </a:xfrm>
            <a:custGeom>
              <a:avLst/>
              <a:gdLst/>
              <a:ahLst/>
              <a:cxnLst/>
              <a:rect l="l" t="t" r="r" b="b"/>
              <a:pathLst>
                <a:path w="77737" h="84980" fill="none" extrusionOk="0">
                  <a:moveTo>
                    <a:pt x="19978" y="0"/>
                  </a:moveTo>
                  <a:lnTo>
                    <a:pt x="77737" y="0"/>
                  </a:lnTo>
                  <a:lnTo>
                    <a:pt x="77737" y="84979"/>
                  </a:lnTo>
                  <a:lnTo>
                    <a:pt x="1" y="849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126;p44">
              <a:extLst>
                <a:ext uri="{FF2B5EF4-FFF2-40B4-BE49-F238E27FC236}">
                  <a16:creationId xmlns:a16="http://schemas.microsoft.com/office/drawing/2014/main" id="{0BB8F10C-5ACC-6C27-7A95-06FEB706F5E1}"/>
                </a:ext>
              </a:extLst>
            </p:cNvPr>
            <p:cNvSpPr/>
            <p:nvPr/>
          </p:nvSpPr>
          <p:spPr>
            <a:xfrm>
              <a:off x="6879062" y="1636061"/>
              <a:ext cx="105312" cy="21"/>
            </a:xfrm>
            <a:custGeom>
              <a:avLst/>
              <a:gdLst/>
              <a:ahLst/>
              <a:cxnLst/>
              <a:rect l="l" t="t" r="r" b="b"/>
              <a:pathLst>
                <a:path w="5071" h="1" fill="none" extrusionOk="0">
                  <a:moveTo>
                    <a:pt x="1" y="0"/>
                  </a:moveTo>
                  <a:lnTo>
                    <a:pt x="507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127;p44">
              <a:extLst>
                <a:ext uri="{FF2B5EF4-FFF2-40B4-BE49-F238E27FC236}">
                  <a16:creationId xmlns:a16="http://schemas.microsoft.com/office/drawing/2014/main" id="{75FD75FC-8776-F99F-B979-2D2B4E3E5A3C}"/>
                </a:ext>
              </a:extLst>
            </p:cNvPr>
            <p:cNvSpPr/>
            <p:nvPr/>
          </p:nvSpPr>
          <p:spPr>
            <a:xfrm>
              <a:off x="6671615" y="1696225"/>
              <a:ext cx="1492830" cy="1643851"/>
            </a:xfrm>
            <a:custGeom>
              <a:avLst/>
              <a:gdLst/>
              <a:ahLst/>
              <a:cxnLst/>
              <a:rect l="l" t="t" r="r" b="b"/>
              <a:pathLst>
                <a:path w="71883" h="79155" fill="none" extrusionOk="0">
                  <a:moveTo>
                    <a:pt x="1" y="0"/>
                  </a:moveTo>
                  <a:lnTo>
                    <a:pt x="71883" y="0"/>
                  </a:lnTo>
                  <a:lnTo>
                    <a:pt x="71883" y="79155"/>
                  </a:lnTo>
                  <a:lnTo>
                    <a:pt x="1" y="79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128;p44">
              <a:extLst>
                <a:ext uri="{FF2B5EF4-FFF2-40B4-BE49-F238E27FC236}">
                  <a16:creationId xmlns:a16="http://schemas.microsoft.com/office/drawing/2014/main" id="{46D8FBA4-1474-90AE-D77C-B9372F63A500}"/>
                </a:ext>
              </a:extLst>
            </p:cNvPr>
            <p:cNvSpPr/>
            <p:nvPr/>
          </p:nvSpPr>
          <p:spPr>
            <a:xfrm>
              <a:off x="6741186" y="1811526"/>
              <a:ext cx="1353688" cy="639888"/>
            </a:xfrm>
            <a:custGeom>
              <a:avLst/>
              <a:gdLst/>
              <a:ahLst/>
              <a:cxnLst/>
              <a:rect l="l" t="t" r="r" b="b"/>
              <a:pathLst>
                <a:path w="65183" h="30812" fill="none" extrusionOk="0">
                  <a:moveTo>
                    <a:pt x="65183" y="1"/>
                  </a:moveTo>
                  <a:lnTo>
                    <a:pt x="65183" y="30812"/>
                  </a:lnTo>
                  <a:lnTo>
                    <a:pt x="1" y="30812"/>
                  </a:lnTo>
                  <a:lnTo>
                    <a:pt x="1" y="2797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129;p44">
              <a:extLst>
                <a:ext uri="{FF2B5EF4-FFF2-40B4-BE49-F238E27FC236}">
                  <a16:creationId xmlns:a16="http://schemas.microsoft.com/office/drawing/2014/main" id="{56910F40-4E07-042A-44B4-F64E320E455D}"/>
                </a:ext>
              </a:extLst>
            </p:cNvPr>
            <p:cNvSpPr/>
            <p:nvPr/>
          </p:nvSpPr>
          <p:spPr>
            <a:xfrm>
              <a:off x="6741186" y="1760147"/>
              <a:ext cx="1353688" cy="495741"/>
            </a:xfrm>
            <a:custGeom>
              <a:avLst/>
              <a:gdLst/>
              <a:ahLst/>
              <a:cxnLst/>
              <a:rect l="l" t="t" r="r" b="b"/>
              <a:pathLst>
                <a:path w="65183" h="23871" fill="none" extrusionOk="0">
                  <a:moveTo>
                    <a:pt x="1" y="23870"/>
                  </a:moveTo>
                  <a:lnTo>
                    <a:pt x="1" y="0"/>
                  </a:lnTo>
                  <a:lnTo>
                    <a:pt x="6518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130;p44">
              <a:extLst>
                <a:ext uri="{FF2B5EF4-FFF2-40B4-BE49-F238E27FC236}">
                  <a16:creationId xmlns:a16="http://schemas.microsoft.com/office/drawing/2014/main" id="{217D8D07-7692-00F6-61F5-EF9A0822612D}"/>
                </a:ext>
              </a:extLst>
            </p:cNvPr>
            <p:cNvSpPr/>
            <p:nvPr/>
          </p:nvSpPr>
          <p:spPr>
            <a:xfrm>
              <a:off x="7866120" y="2518452"/>
              <a:ext cx="298325" cy="21"/>
            </a:xfrm>
            <a:custGeom>
              <a:avLst/>
              <a:gdLst/>
              <a:ahLst/>
              <a:cxnLst/>
              <a:rect l="l" t="t" r="r" b="b"/>
              <a:pathLst>
                <a:path w="14365" h="1" fill="none" extrusionOk="0">
                  <a:moveTo>
                    <a:pt x="0" y="1"/>
                  </a:moveTo>
                  <a:lnTo>
                    <a:pt x="14365" y="1"/>
                  </a:lnTo>
                </a:path>
              </a:pathLst>
            </a:custGeom>
            <a:noFill/>
            <a:ln w="98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131;p44">
              <a:extLst>
                <a:ext uri="{FF2B5EF4-FFF2-40B4-BE49-F238E27FC236}">
                  <a16:creationId xmlns:a16="http://schemas.microsoft.com/office/drawing/2014/main" id="{F3FD0D5E-D629-8DE0-1668-348AD74C7EEB}"/>
                </a:ext>
              </a:extLst>
            </p:cNvPr>
            <p:cNvSpPr/>
            <p:nvPr/>
          </p:nvSpPr>
          <p:spPr>
            <a:xfrm>
              <a:off x="6671615" y="2518452"/>
              <a:ext cx="1038479" cy="21"/>
            </a:xfrm>
            <a:custGeom>
              <a:avLst/>
              <a:gdLst/>
              <a:ahLst/>
              <a:cxnLst/>
              <a:rect l="l" t="t" r="r" b="b"/>
              <a:pathLst>
                <a:path w="50005" h="1" fill="none" extrusionOk="0">
                  <a:moveTo>
                    <a:pt x="1" y="1"/>
                  </a:moveTo>
                  <a:lnTo>
                    <a:pt x="5000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132;p44">
              <a:extLst>
                <a:ext uri="{FF2B5EF4-FFF2-40B4-BE49-F238E27FC236}">
                  <a16:creationId xmlns:a16="http://schemas.microsoft.com/office/drawing/2014/main" id="{C681A950-CDE6-F0FA-5AE0-0081D83A5F7E}"/>
                </a:ext>
              </a:extLst>
            </p:cNvPr>
            <p:cNvSpPr/>
            <p:nvPr/>
          </p:nvSpPr>
          <p:spPr>
            <a:xfrm>
              <a:off x="6859935" y="4078319"/>
              <a:ext cx="397054" cy="253488"/>
            </a:xfrm>
            <a:custGeom>
              <a:avLst/>
              <a:gdLst/>
              <a:ahLst/>
              <a:cxnLst/>
              <a:rect l="l" t="t" r="r" b="b"/>
              <a:pathLst>
                <a:path w="19119" h="12206" extrusionOk="0">
                  <a:moveTo>
                    <a:pt x="11785" y="1"/>
                  </a:moveTo>
                  <a:cubicBezTo>
                    <a:pt x="11785" y="1"/>
                    <a:pt x="11755" y="3924"/>
                    <a:pt x="10035" y="4527"/>
                  </a:cubicBezTo>
                  <a:cubicBezTo>
                    <a:pt x="9812" y="4605"/>
                    <a:pt x="9543" y="4635"/>
                    <a:pt x="9237" y="4635"/>
                  </a:cubicBezTo>
                  <a:cubicBezTo>
                    <a:pt x="8277" y="4635"/>
                    <a:pt x="6965" y="4344"/>
                    <a:pt x="5656" y="4344"/>
                  </a:cubicBezTo>
                  <a:cubicBezTo>
                    <a:pt x="4156" y="4344"/>
                    <a:pt x="2660" y="4726"/>
                    <a:pt x="1706" y="6368"/>
                  </a:cubicBezTo>
                  <a:cubicBezTo>
                    <a:pt x="0" y="9236"/>
                    <a:pt x="10348" y="12206"/>
                    <a:pt x="15752" y="12206"/>
                  </a:cubicBezTo>
                  <a:cubicBezTo>
                    <a:pt x="16944" y="12206"/>
                    <a:pt x="17895" y="12061"/>
                    <a:pt x="18424" y="11739"/>
                  </a:cubicBezTo>
                  <a:cubicBezTo>
                    <a:pt x="18424" y="11739"/>
                    <a:pt x="19118" y="8541"/>
                    <a:pt x="18575" y="6127"/>
                  </a:cubicBezTo>
                  <a:cubicBezTo>
                    <a:pt x="18032" y="3682"/>
                    <a:pt x="18575" y="695"/>
                    <a:pt x="18575" y="695"/>
                  </a:cubicBezTo>
                  <a:lnTo>
                    <a:pt x="11785" y="1"/>
                  </a:lnTo>
                  <a:close/>
                </a:path>
              </a:pathLst>
            </a:custGeom>
            <a:solidFill>
              <a:schemeClr val="lt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133;p44">
              <a:extLst>
                <a:ext uri="{FF2B5EF4-FFF2-40B4-BE49-F238E27FC236}">
                  <a16:creationId xmlns:a16="http://schemas.microsoft.com/office/drawing/2014/main" id="{9CDBE0EE-FF64-BC0F-8D6B-F8BF9B3A845A}"/>
                </a:ext>
              </a:extLst>
            </p:cNvPr>
            <p:cNvSpPr/>
            <p:nvPr/>
          </p:nvSpPr>
          <p:spPr>
            <a:xfrm>
              <a:off x="6696058" y="3210528"/>
              <a:ext cx="1079432" cy="937258"/>
            </a:xfrm>
            <a:custGeom>
              <a:avLst/>
              <a:gdLst/>
              <a:ahLst/>
              <a:cxnLst/>
              <a:rect l="l" t="t" r="r" b="b"/>
              <a:pathLst>
                <a:path w="51977" h="45131" extrusionOk="0">
                  <a:moveTo>
                    <a:pt x="27728" y="0"/>
                  </a:moveTo>
                  <a:cubicBezTo>
                    <a:pt x="23916" y="0"/>
                    <a:pt x="19299" y="765"/>
                    <a:pt x="14184" y="3160"/>
                  </a:cubicBezTo>
                  <a:cubicBezTo>
                    <a:pt x="1" y="9799"/>
                    <a:pt x="16387" y="42269"/>
                    <a:pt x="16387" y="42269"/>
                  </a:cubicBezTo>
                  <a:cubicBezTo>
                    <a:pt x="16387" y="42269"/>
                    <a:pt x="21715" y="45130"/>
                    <a:pt x="26614" y="45130"/>
                  </a:cubicBezTo>
                  <a:cubicBezTo>
                    <a:pt x="27626" y="45130"/>
                    <a:pt x="28620" y="45008"/>
                    <a:pt x="29544" y="44714"/>
                  </a:cubicBezTo>
                  <a:lnTo>
                    <a:pt x="28910" y="40308"/>
                  </a:lnTo>
                  <a:lnTo>
                    <a:pt x="27492" y="39523"/>
                  </a:lnTo>
                  <a:cubicBezTo>
                    <a:pt x="27492" y="39523"/>
                    <a:pt x="31898" y="37381"/>
                    <a:pt x="32562" y="28478"/>
                  </a:cubicBezTo>
                  <a:cubicBezTo>
                    <a:pt x="32562" y="28478"/>
                    <a:pt x="50065" y="31617"/>
                    <a:pt x="51030" y="31798"/>
                  </a:cubicBezTo>
                  <a:cubicBezTo>
                    <a:pt x="51033" y="31798"/>
                    <a:pt x="51036" y="31799"/>
                    <a:pt x="51039" y="31799"/>
                  </a:cubicBezTo>
                  <a:cubicBezTo>
                    <a:pt x="51976" y="31799"/>
                    <a:pt x="48676" y="1772"/>
                    <a:pt x="48676" y="1772"/>
                  </a:cubicBezTo>
                  <a:cubicBezTo>
                    <a:pt x="48676" y="1772"/>
                    <a:pt x="46073" y="1243"/>
                    <a:pt x="43439" y="1243"/>
                  </a:cubicBezTo>
                  <a:cubicBezTo>
                    <a:pt x="41580" y="1243"/>
                    <a:pt x="39704" y="1506"/>
                    <a:pt x="38718" y="2405"/>
                  </a:cubicBezTo>
                  <a:cubicBezTo>
                    <a:pt x="38718" y="2405"/>
                    <a:pt x="34487" y="0"/>
                    <a:pt x="27728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134;p44">
              <a:extLst>
                <a:ext uri="{FF2B5EF4-FFF2-40B4-BE49-F238E27FC236}">
                  <a16:creationId xmlns:a16="http://schemas.microsoft.com/office/drawing/2014/main" id="{AA21FAD2-6CD1-521F-CF92-00A682EBEBEF}"/>
                </a:ext>
              </a:extLst>
            </p:cNvPr>
            <p:cNvSpPr/>
            <p:nvPr/>
          </p:nvSpPr>
          <p:spPr>
            <a:xfrm>
              <a:off x="6696058" y="3138258"/>
              <a:ext cx="1079827" cy="1036589"/>
            </a:xfrm>
            <a:custGeom>
              <a:avLst/>
              <a:gdLst/>
              <a:ahLst/>
              <a:cxnLst/>
              <a:rect l="l" t="t" r="r" b="b"/>
              <a:pathLst>
                <a:path w="51996" h="49914" fill="none" extrusionOk="0">
                  <a:moveTo>
                    <a:pt x="48676" y="5252"/>
                  </a:moveTo>
                  <a:cubicBezTo>
                    <a:pt x="48676" y="5252"/>
                    <a:pt x="41102" y="3713"/>
                    <a:pt x="38718" y="5885"/>
                  </a:cubicBezTo>
                  <a:cubicBezTo>
                    <a:pt x="38718" y="5885"/>
                    <a:pt x="28367" y="1"/>
                    <a:pt x="14184" y="6640"/>
                  </a:cubicBezTo>
                  <a:cubicBezTo>
                    <a:pt x="1" y="13279"/>
                    <a:pt x="16387" y="45749"/>
                    <a:pt x="16387" y="45749"/>
                  </a:cubicBezTo>
                  <a:cubicBezTo>
                    <a:pt x="16387" y="45749"/>
                    <a:pt x="24142" y="49914"/>
                    <a:pt x="29544" y="48194"/>
                  </a:cubicBezTo>
                  <a:lnTo>
                    <a:pt x="28910" y="43788"/>
                  </a:lnTo>
                  <a:lnTo>
                    <a:pt x="27492" y="43003"/>
                  </a:lnTo>
                  <a:cubicBezTo>
                    <a:pt x="27492" y="43003"/>
                    <a:pt x="31898" y="40861"/>
                    <a:pt x="32562" y="31958"/>
                  </a:cubicBezTo>
                  <a:cubicBezTo>
                    <a:pt x="32562" y="31958"/>
                    <a:pt x="50065" y="35097"/>
                    <a:pt x="51030" y="35278"/>
                  </a:cubicBezTo>
                  <a:cubicBezTo>
                    <a:pt x="51996" y="35459"/>
                    <a:pt x="48676" y="5252"/>
                    <a:pt x="48676" y="5252"/>
                  </a:cubicBezTo>
                  <a:close/>
                </a:path>
              </a:pathLst>
            </a:custGeom>
            <a:noFill/>
            <a:ln w="9800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135;p44">
              <a:extLst>
                <a:ext uri="{FF2B5EF4-FFF2-40B4-BE49-F238E27FC236}">
                  <a16:creationId xmlns:a16="http://schemas.microsoft.com/office/drawing/2014/main" id="{2B6708FC-282C-9ABF-3C25-5A00846E5633}"/>
                </a:ext>
              </a:extLst>
            </p:cNvPr>
            <p:cNvSpPr/>
            <p:nvPr/>
          </p:nvSpPr>
          <p:spPr>
            <a:xfrm>
              <a:off x="7407989" y="2631884"/>
              <a:ext cx="664955" cy="605186"/>
            </a:xfrm>
            <a:custGeom>
              <a:avLst/>
              <a:gdLst/>
              <a:ahLst/>
              <a:cxnLst/>
              <a:rect l="l" t="t" r="r" b="b"/>
              <a:pathLst>
                <a:path w="32019" h="29141" extrusionOk="0">
                  <a:moveTo>
                    <a:pt x="26858" y="1"/>
                  </a:moveTo>
                  <a:cubicBezTo>
                    <a:pt x="26858" y="1"/>
                    <a:pt x="21064" y="3622"/>
                    <a:pt x="19405" y="6338"/>
                  </a:cubicBezTo>
                  <a:cubicBezTo>
                    <a:pt x="17715" y="9024"/>
                    <a:pt x="14848" y="14425"/>
                    <a:pt x="14848" y="14425"/>
                  </a:cubicBezTo>
                  <a:lnTo>
                    <a:pt x="6398" y="10985"/>
                  </a:lnTo>
                  <a:lnTo>
                    <a:pt x="1" y="15753"/>
                  </a:lnTo>
                  <a:cubicBezTo>
                    <a:pt x="1" y="15753"/>
                    <a:pt x="3803" y="28065"/>
                    <a:pt x="9416" y="29092"/>
                  </a:cubicBezTo>
                  <a:cubicBezTo>
                    <a:pt x="9597" y="29125"/>
                    <a:pt x="9790" y="29141"/>
                    <a:pt x="9993" y="29141"/>
                  </a:cubicBezTo>
                  <a:cubicBezTo>
                    <a:pt x="16083" y="29141"/>
                    <a:pt x="32019" y="14788"/>
                    <a:pt x="32019" y="14788"/>
                  </a:cubicBezTo>
                  <a:lnTo>
                    <a:pt x="26858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136;p44">
              <a:extLst>
                <a:ext uri="{FF2B5EF4-FFF2-40B4-BE49-F238E27FC236}">
                  <a16:creationId xmlns:a16="http://schemas.microsoft.com/office/drawing/2014/main" id="{B8300347-37FA-5724-A918-EF26790EDA91}"/>
                </a:ext>
              </a:extLst>
            </p:cNvPr>
            <p:cNvSpPr/>
            <p:nvPr/>
          </p:nvSpPr>
          <p:spPr>
            <a:xfrm>
              <a:off x="7394220" y="2443252"/>
              <a:ext cx="144147" cy="394209"/>
            </a:xfrm>
            <a:custGeom>
              <a:avLst/>
              <a:gdLst/>
              <a:ahLst/>
              <a:cxnLst/>
              <a:rect l="l" t="t" r="r" b="b"/>
              <a:pathLst>
                <a:path w="6941" h="18982" extrusionOk="0">
                  <a:moveTo>
                    <a:pt x="5975" y="0"/>
                  </a:moveTo>
                  <a:cubicBezTo>
                    <a:pt x="1660" y="12373"/>
                    <a:pt x="0" y="18982"/>
                    <a:pt x="0" y="18982"/>
                  </a:cubicBezTo>
                  <a:cubicBezTo>
                    <a:pt x="2324" y="14335"/>
                    <a:pt x="6941" y="272"/>
                    <a:pt x="6941" y="272"/>
                  </a:cubicBezTo>
                  <a:lnTo>
                    <a:pt x="5975" y="0"/>
                  </a:ln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137;p44">
              <a:extLst>
                <a:ext uri="{FF2B5EF4-FFF2-40B4-BE49-F238E27FC236}">
                  <a16:creationId xmlns:a16="http://schemas.microsoft.com/office/drawing/2014/main" id="{4033A2CD-BD7D-6455-C6A6-6E51529F6B78}"/>
                </a:ext>
              </a:extLst>
            </p:cNvPr>
            <p:cNvSpPr/>
            <p:nvPr/>
          </p:nvSpPr>
          <p:spPr>
            <a:xfrm>
              <a:off x="7324649" y="2561689"/>
              <a:ext cx="408621" cy="88386"/>
            </a:xfrm>
            <a:custGeom>
              <a:avLst/>
              <a:gdLst/>
              <a:ahLst/>
              <a:cxnLst/>
              <a:rect l="l" t="t" r="r" b="b"/>
              <a:pathLst>
                <a:path w="19676" h="4256" extrusionOk="0">
                  <a:moveTo>
                    <a:pt x="19434" y="1"/>
                  </a:moveTo>
                  <a:cubicBezTo>
                    <a:pt x="6549" y="2415"/>
                    <a:pt x="0" y="4256"/>
                    <a:pt x="0" y="4256"/>
                  </a:cubicBezTo>
                  <a:cubicBezTo>
                    <a:pt x="5191" y="3984"/>
                    <a:pt x="19676" y="967"/>
                    <a:pt x="19676" y="967"/>
                  </a:cubicBezTo>
                  <a:lnTo>
                    <a:pt x="19434" y="1"/>
                  </a:lnTo>
                  <a:close/>
                </a:path>
              </a:pathLst>
            </a:custGeom>
            <a:solidFill>
              <a:schemeClr val="dk1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1138;p44">
              <a:extLst>
                <a:ext uri="{FF2B5EF4-FFF2-40B4-BE49-F238E27FC236}">
                  <a16:creationId xmlns:a16="http://schemas.microsoft.com/office/drawing/2014/main" id="{43150F2C-EDD6-F513-A2B1-ACB9F926117F}"/>
                </a:ext>
              </a:extLst>
            </p:cNvPr>
            <p:cNvSpPr/>
            <p:nvPr/>
          </p:nvSpPr>
          <p:spPr>
            <a:xfrm>
              <a:off x="6908510" y="2582498"/>
              <a:ext cx="721359" cy="1360583"/>
            </a:xfrm>
            <a:custGeom>
              <a:avLst/>
              <a:gdLst/>
              <a:ahLst/>
              <a:cxnLst/>
              <a:rect l="l" t="t" r="r" b="b"/>
              <a:pathLst>
                <a:path w="34735" h="65515" extrusionOk="0">
                  <a:moveTo>
                    <a:pt x="29565" y="1"/>
                  </a:moveTo>
                  <a:cubicBezTo>
                    <a:pt x="28802" y="1"/>
                    <a:pt x="27854" y="1051"/>
                    <a:pt x="27854" y="1051"/>
                  </a:cubicBezTo>
                  <a:cubicBezTo>
                    <a:pt x="27854" y="1051"/>
                    <a:pt x="27166" y="1032"/>
                    <a:pt x="26337" y="1032"/>
                  </a:cubicBezTo>
                  <a:cubicBezTo>
                    <a:pt x="25369" y="1032"/>
                    <a:pt x="24207" y="1058"/>
                    <a:pt x="23720" y="1172"/>
                  </a:cubicBezTo>
                  <a:cubicBezTo>
                    <a:pt x="22784" y="1353"/>
                    <a:pt x="19767" y="6332"/>
                    <a:pt x="18801" y="12337"/>
                  </a:cubicBezTo>
                  <a:cubicBezTo>
                    <a:pt x="17835" y="18373"/>
                    <a:pt x="16568" y="21783"/>
                    <a:pt x="13339" y="23442"/>
                  </a:cubicBezTo>
                  <a:cubicBezTo>
                    <a:pt x="6127" y="27154"/>
                    <a:pt x="333" y="35393"/>
                    <a:pt x="2294" y="43631"/>
                  </a:cubicBezTo>
                  <a:cubicBezTo>
                    <a:pt x="4256" y="51869"/>
                    <a:pt x="1" y="61315"/>
                    <a:pt x="31" y="63125"/>
                  </a:cubicBezTo>
                  <a:cubicBezTo>
                    <a:pt x="77" y="64477"/>
                    <a:pt x="5337" y="65515"/>
                    <a:pt x="8701" y="65515"/>
                  </a:cubicBezTo>
                  <a:cubicBezTo>
                    <a:pt x="9770" y="65515"/>
                    <a:pt x="10648" y="65410"/>
                    <a:pt x="11106" y="65177"/>
                  </a:cubicBezTo>
                  <a:cubicBezTo>
                    <a:pt x="11767" y="64847"/>
                    <a:pt x="12683" y="64739"/>
                    <a:pt x="13640" y="64739"/>
                  </a:cubicBezTo>
                  <a:cubicBezTo>
                    <a:pt x="15435" y="64739"/>
                    <a:pt x="17375" y="65118"/>
                    <a:pt x="18058" y="65118"/>
                  </a:cubicBezTo>
                  <a:cubicBezTo>
                    <a:pt x="18075" y="65118"/>
                    <a:pt x="18092" y="65117"/>
                    <a:pt x="18107" y="65117"/>
                  </a:cubicBezTo>
                  <a:cubicBezTo>
                    <a:pt x="19103" y="65117"/>
                    <a:pt x="22513" y="52925"/>
                    <a:pt x="21879" y="44838"/>
                  </a:cubicBezTo>
                  <a:cubicBezTo>
                    <a:pt x="21276" y="36751"/>
                    <a:pt x="28518" y="33612"/>
                    <a:pt x="29665" y="29176"/>
                  </a:cubicBezTo>
                  <a:cubicBezTo>
                    <a:pt x="30781" y="24740"/>
                    <a:pt x="34735" y="4823"/>
                    <a:pt x="32954" y="2892"/>
                  </a:cubicBezTo>
                  <a:cubicBezTo>
                    <a:pt x="32954" y="2892"/>
                    <a:pt x="30510" y="236"/>
                    <a:pt x="29755" y="25"/>
                  </a:cubicBezTo>
                  <a:cubicBezTo>
                    <a:pt x="29694" y="8"/>
                    <a:pt x="29630" y="1"/>
                    <a:pt x="29565" y="1"/>
                  </a:cubicBezTo>
                  <a:close/>
                </a:path>
              </a:pathLst>
            </a:cu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miter lim="301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139;p44">
              <a:extLst>
                <a:ext uri="{FF2B5EF4-FFF2-40B4-BE49-F238E27FC236}">
                  <a16:creationId xmlns:a16="http://schemas.microsoft.com/office/drawing/2014/main" id="{F20A8F36-14E8-EF84-DFD5-E2DFD2AE486A}"/>
                </a:ext>
              </a:extLst>
            </p:cNvPr>
            <p:cNvSpPr/>
            <p:nvPr/>
          </p:nvSpPr>
          <p:spPr>
            <a:xfrm>
              <a:off x="7465660" y="2577494"/>
              <a:ext cx="178621" cy="187281"/>
            </a:xfrm>
            <a:custGeom>
              <a:avLst/>
              <a:gdLst/>
              <a:ahLst/>
              <a:cxnLst/>
              <a:rect l="l" t="t" r="r" b="b"/>
              <a:pathLst>
                <a:path w="8601" h="9018" extrusionOk="0">
                  <a:moveTo>
                    <a:pt x="5240" y="1"/>
                  </a:moveTo>
                  <a:cubicBezTo>
                    <a:pt x="5170" y="1"/>
                    <a:pt x="5113" y="18"/>
                    <a:pt x="5070" y="55"/>
                  </a:cubicBezTo>
                  <a:cubicBezTo>
                    <a:pt x="4768" y="356"/>
                    <a:pt x="4497" y="749"/>
                    <a:pt x="4316" y="1171"/>
                  </a:cubicBezTo>
                  <a:cubicBezTo>
                    <a:pt x="4316" y="1171"/>
                    <a:pt x="2807" y="1352"/>
                    <a:pt x="2837" y="2318"/>
                  </a:cubicBezTo>
                  <a:cubicBezTo>
                    <a:pt x="2837" y="2318"/>
                    <a:pt x="1328" y="2891"/>
                    <a:pt x="1298" y="3857"/>
                  </a:cubicBezTo>
                  <a:cubicBezTo>
                    <a:pt x="1298" y="3857"/>
                    <a:pt x="0" y="3857"/>
                    <a:pt x="453" y="5939"/>
                  </a:cubicBezTo>
                  <a:cubicBezTo>
                    <a:pt x="634" y="7086"/>
                    <a:pt x="1177" y="8172"/>
                    <a:pt x="1992" y="9017"/>
                  </a:cubicBezTo>
                  <a:lnTo>
                    <a:pt x="8601" y="6392"/>
                  </a:lnTo>
                  <a:cubicBezTo>
                    <a:pt x="8389" y="5034"/>
                    <a:pt x="8118" y="3706"/>
                    <a:pt x="7756" y="2409"/>
                  </a:cubicBezTo>
                  <a:cubicBezTo>
                    <a:pt x="7403" y="1351"/>
                    <a:pt x="5856" y="1"/>
                    <a:pt x="5240" y="1"/>
                  </a:cubicBezTo>
                  <a:close/>
                </a:path>
              </a:pathLst>
            </a:custGeom>
            <a:solidFill>
              <a:schemeClr val="lt1"/>
            </a:solidFill>
            <a:ln w="98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140;p44">
              <a:extLst>
                <a:ext uri="{FF2B5EF4-FFF2-40B4-BE49-F238E27FC236}">
                  <a16:creationId xmlns:a16="http://schemas.microsoft.com/office/drawing/2014/main" id="{E605BDF0-A963-1B6C-A31A-EBA4CFC10B70}"/>
                </a:ext>
              </a:extLst>
            </p:cNvPr>
            <p:cNvSpPr/>
            <p:nvPr/>
          </p:nvSpPr>
          <p:spPr>
            <a:xfrm>
              <a:off x="7941319" y="2357711"/>
              <a:ext cx="272013" cy="269188"/>
            </a:xfrm>
            <a:custGeom>
              <a:avLst/>
              <a:gdLst/>
              <a:ahLst/>
              <a:cxnLst/>
              <a:rect l="l" t="t" r="r" b="b"/>
              <a:pathLst>
                <a:path w="13098" h="12962" extrusionOk="0">
                  <a:moveTo>
                    <a:pt x="10476" y="1"/>
                  </a:moveTo>
                  <a:cubicBezTo>
                    <a:pt x="8235" y="1"/>
                    <a:pt x="1" y="7741"/>
                    <a:pt x="1" y="7741"/>
                  </a:cubicBezTo>
                  <a:cubicBezTo>
                    <a:pt x="1" y="7741"/>
                    <a:pt x="5523" y="8948"/>
                    <a:pt x="6730" y="12961"/>
                  </a:cubicBezTo>
                  <a:lnTo>
                    <a:pt x="13097" y="5990"/>
                  </a:lnTo>
                  <a:cubicBezTo>
                    <a:pt x="13097" y="5990"/>
                    <a:pt x="10472" y="4934"/>
                    <a:pt x="11015" y="890"/>
                  </a:cubicBezTo>
                  <a:cubicBezTo>
                    <a:pt x="11100" y="265"/>
                    <a:pt x="10890" y="1"/>
                    <a:pt x="10476" y="1"/>
                  </a:cubicBezTo>
                  <a:close/>
                </a:path>
              </a:pathLst>
            </a:custGeom>
            <a:solidFill>
              <a:srgbClr val="FFFFFF"/>
            </a:solidFill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141;p44">
              <a:extLst>
                <a:ext uri="{FF2B5EF4-FFF2-40B4-BE49-F238E27FC236}">
                  <a16:creationId xmlns:a16="http://schemas.microsoft.com/office/drawing/2014/main" id="{C7173B7E-DE0F-9807-4AD5-859B620435B2}"/>
                </a:ext>
              </a:extLst>
            </p:cNvPr>
            <p:cNvSpPr/>
            <p:nvPr/>
          </p:nvSpPr>
          <p:spPr>
            <a:xfrm>
              <a:off x="7769614" y="2022108"/>
              <a:ext cx="475680" cy="522365"/>
            </a:xfrm>
            <a:custGeom>
              <a:avLst/>
              <a:gdLst/>
              <a:ahLst/>
              <a:cxnLst/>
              <a:rect l="l" t="t" r="r" b="b"/>
              <a:pathLst>
                <a:path w="22905" h="25153" extrusionOk="0">
                  <a:moveTo>
                    <a:pt x="13257" y="0"/>
                  </a:moveTo>
                  <a:cubicBezTo>
                    <a:pt x="11376" y="0"/>
                    <a:pt x="9140" y="364"/>
                    <a:pt x="6488" y="1147"/>
                  </a:cubicBezTo>
                  <a:cubicBezTo>
                    <a:pt x="272" y="2958"/>
                    <a:pt x="1690" y="13791"/>
                    <a:pt x="1690" y="13791"/>
                  </a:cubicBezTo>
                  <a:cubicBezTo>
                    <a:pt x="1690" y="13791"/>
                    <a:pt x="0" y="16356"/>
                    <a:pt x="453" y="17141"/>
                  </a:cubicBezTo>
                  <a:cubicBezTo>
                    <a:pt x="606" y="17422"/>
                    <a:pt x="1580" y="17443"/>
                    <a:pt x="1876" y="17443"/>
                  </a:cubicBezTo>
                  <a:cubicBezTo>
                    <a:pt x="1930" y="17443"/>
                    <a:pt x="1962" y="17443"/>
                    <a:pt x="1962" y="17443"/>
                  </a:cubicBezTo>
                  <a:cubicBezTo>
                    <a:pt x="2203" y="18318"/>
                    <a:pt x="2595" y="19133"/>
                    <a:pt x="3078" y="19857"/>
                  </a:cubicBezTo>
                  <a:lnTo>
                    <a:pt x="2414" y="20159"/>
                  </a:lnTo>
                  <a:cubicBezTo>
                    <a:pt x="2897" y="22211"/>
                    <a:pt x="3712" y="24233"/>
                    <a:pt x="5040" y="24746"/>
                  </a:cubicBezTo>
                  <a:cubicBezTo>
                    <a:pt x="5687" y="24988"/>
                    <a:pt x="6364" y="25153"/>
                    <a:pt x="7249" y="25153"/>
                  </a:cubicBezTo>
                  <a:cubicBezTo>
                    <a:pt x="8345" y="25153"/>
                    <a:pt x="9759" y="24901"/>
                    <a:pt x="11829" y="24233"/>
                  </a:cubicBezTo>
                  <a:lnTo>
                    <a:pt x="20671" y="18107"/>
                  </a:lnTo>
                  <a:cubicBezTo>
                    <a:pt x="20671" y="18107"/>
                    <a:pt x="22904" y="15753"/>
                    <a:pt x="22844" y="13852"/>
                  </a:cubicBezTo>
                  <a:cubicBezTo>
                    <a:pt x="22651" y="5834"/>
                    <a:pt x="20796" y="0"/>
                    <a:pt x="1325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142;p44">
              <a:extLst>
                <a:ext uri="{FF2B5EF4-FFF2-40B4-BE49-F238E27FC236}">
                  <a16:creationId xmlns:a16="http://schemas.microsoft.com/office/drawing/2014/main" id="{A6206ADA-B1D4-88EF-B507-282FF9946A2B}"/>
                </a:ext>
              </a:extLst>
            </p:cNvPr>
            <p:cNvSpPr/>
            <p:nvPr/>
          </p:nvSpPr>
          <p:spPr>
            <a:xfrm>
              <a:off x="7769614" y="1964458"/>
              <a:ext cx="475680" cy="585976"/>
            </a:xfrm>
            <a:custGeom>
              <a:avLst/>
              <a:gdLst/>
              <a:ahLst/>
              <a:cxnLst/>
              <a:rect l="l" t="t" r="r" b="b"/>
              <a:pathLst>
                <a:path w="22905" h="28216" fill="none" extrusionOk="0">
                  <a:moveTo>
                    <a:pt x="20671" y="20883"/>
                  </a:moveTo>
                  <a:cubicBezTo>
                    <a:pt x="20671" y="20883"/>
                    <a:pt x="22904" y="18529"/>
                    <a:pt x="22844" y="16628"/>
                  </a:cubicBezTo>
                  <a:cubicBezTo>
                    <a:pt x="22603" y="6609"/>
                    <a:pt x="19766" y="0"/>
                    <a:pt x="6488" y="3923"/>
                  </a:cubicBezTo>
                  <a:cubicBezTo>
                    <a:pt x="272" y="5734"/>
                    <a:pt x="1690" y="16567"/>
                    <a:pt x="1690" y="16567"/>
                  </a:cubicBezTo>
                  <a:cubicBezTo>
                    <a:pt x="1690" y="16567"/>
                    <a:pt x="0" y="19132"/>
                    <a:pt x="453" y="19917"/>
                  </a:cubicBezTo>
                  <a:cubicBezTo>
                    <a:pt x="634" y="20249"/>
                    <a:pt x="1962" y="20219"/>
                    <a:pt x="1962" y="20219"/>
                  </a:cubicBezTo>
                  <a:cubicBezTo>
                    <a:pt x="2203" y="21094"/>
                    <a:pt x="2595" y="21909"/>
                    <a:pt x="3078" y="22633"/>
                  </a:cubicBezTo>
                  <a:lnTo>
                    <a:pt x="2414" y="22935"/>
                  </a:lnTo>
                  <a:cubicBezTo>
                    <a:pt x="2897" y="24987"/>
                    <a:pt x="3712" y="27009"/>
                    <a:pt x="5040" y="27522"/>
                  </a:cubicBezTo>
                  <a:cubicBezTo>
                    <a:pt x="6488" y="28065"/>
                    <a:pt x="8088" y="28216"/>
                    <a:pt x="11829" y="27009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143;p44">
              <a:extLst>
                <a:ext uri="{FF2B5EF4-FFF2-40B4-BE49-F238E27FC236}">
                  <a16:creationId xmlns:a16="http://schemas.microsoft.com/office/drawing/2014/main" id="{01D0D68E-75C8-9B75-D3C7-262E2486ABE6}"/>
                </a:ext>
              </a:extLst>
            </p:cNvPr>
            <p:cNvSpPr/>
            <p:nvPr/>
          </p:nvSpPr>
          <p:spPr>
            <a:xfrm>
              <a:off x="7780267" y="1967677"/>
              <a:ext cx="537089" cy="465317"/>
            </a:xfrm>
            <a:custGeom>
              <a:avLst/>
              <a:gdLst/>
              <a:ahLst/>
              <a:cxnLst/>
              <a:rect l="l" t="t" r="r" b="b"/>
              <a:pathLst>
                <a:path w="25862" h="22406" extrusionOk="0">
                  <a:moveTo>
                    <a:pt x="13019" y="0"/>
                  </a:moveTo>
                  <a:cubicBezTo>
                    <a:pt x="10845" y="0"/>
                    <a:pt x="8556" y="464"/>
                    <a:pt x="6337" y="1324"/>
                  </a:cubicBezTo>
                  <a:cubicBezTo>
                    <a:pt x="0" y="3798"/>
                    <a:pt x="1931" y="7933"/>
                    <a:pt x="1931" y="7933"/>
                  </a:cubicBezTo>
                  <a:cubicBezTo>
                    <a:pt x="2377" y="7755"/>
                    <a:pt x="2807" y="7681"/>
                    <a:pt x="3214" y="7681"/>
                  </a:cubicBezTo>
                  <a:cubicBezTo>
                    <a:pt x="5372" y="7681"/>
                    <a:pt x="6906" y="9773"/>
                    <a:pt x="6880" y="9773"/>
                  </a:cubicBezTo>
                  <a:cubicBezTo>
                    <a:pt x="7303" y="14572"/>
                    <a:pt x="11045" y="15990"/>
                    <a:pt x="11045" y="15990"/>
                  </a:cubicBezTo>
                  <a:cubicBezTo>
                    <a:pt x="11045" y="15990"/>
                    <a:pt x="12089" y="14065"/>
                    <a:pt x="13325" y="14065"/>
                  </a:cubicBezTo>
                  <a:cubicBezTo>
                    <a:pt x="13771" y="14065"/>
                    <a:pt x="14241" y="14315"/>
                    <a:pt x="14696" y="14994"/>
                  </a:cubicBezTo>
                  <a:cubicBezTo>
                    <a:pt x="16416" y="17589"/>
                    <a:pt x="13881" y="20215"/>
                    <a:pt x="13881" y="20215"/>
                  </a:cubicBezTo>
                  <a:cubicBezTo>
                    <a:pt x="13881" y="20215"/>
                    <a:pt x="14413" y="22405"/>
                    <a:pt x="16705" y="22405"/>
                  </a:cubicBezTo>
                  <a:cubicBezTo>
                    <a:pt x="17504" y="22405"/>
                    <a:pt x="18517" y="22139"/>
                    <a:pt x="19796" y="21422"/>
                  </a:cubicBezTo>
                  <a:cubicBezTo>
                    <a:pt x="24745" y="18615"/>
                    <a:pt x="25862" y="10679"/>
                    <a:pt x="22693" y="5156"/>
                  </a:cubicBezTo>
                  <a:cubicBezTo>
                    <a:pt x="20639" y="1576"/>
                    <a:pt x="17025" y="0"/>
                    <a:pt x="13019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301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144;p44">
              <a:extLst>
                <a:ext uri="{FF2B5EF4-FFF2-40B4-BE49-F238E27FC236}">
                  <a16:creationId xmlns:a16="http://schemas.microsoft.com/office/drawing/2014/main" id="{A27F6C03-D442-7AA5-3F09-3BD79523EBAF}"/>
                </a:ext>
              </a:extLst>
            </p:cNvPr>
            <p:cNvSpPr/>
            <p:nvPr/>
          </p:nvSpPr>
          <p:spPr>
            <a:xfrm>
              <a:off x="8120563" y="1837797"/>
              <a:ext cx="254547" cy="220675"/>
            </a:xfrm>
            <a:custGeom>
              <a:avLst/>
              <a:gdLst/>
              <a:ahLst/>
              <a:cxnLst/>
              <a:rect l="l" t="t" r="r" b="b"/>
              <a:pathLst>
                <a:path w="12257" h="10626" extrusionOk="0">
                  <a:moveTo>
                    <a:pt x="6074" y="1"/>
                  </a:moveTo>
                  <a:cubicBezTo>
                    <a:pt x="5373" y="1"/>
                    <a:pt x="4655" y="151"/>
                    <a:pt x="3953" y="486"/>
                  </a:cubicBezTo>
                  <a:cubicBezTo>
                    <a:pt x="0" y="2387"/>
                    <a:pt x="1087" y="7004"/>
                    <a:pt x="1087" y="7004"/>
                  </a:cubicBezTo>
                  <a:cubicBezTo>
                    <a:pt x="3591" y="8061"/>
                    <a:pt x="5824" y="10626"/>
                    <a:pt x="5824" y="10626"/>
                  </a:cubicBezTo>
                  <a:cubicBezTo>
                    <a:pt x="5824" y="10626"/>
                    <a:pt x="10079" y="10143"/>
                    <a:pt x="11286" y="6401"/>
                  </a:cubicBezTo>
                  <a:cubicBezTo>
                    <a:pt x="12256" y="3293"/>
                    <a:pt x="9354" y="1"/>
                    <a:pt x="6074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3017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145;p44">
              <a:extLst>
                <a:ext uri="{FF2B5EF4-FFF2-40B4-BE49-F238E27FC236}">
                  <a16:creationId xmlns:a16="http://schemas.microsoft.com/office/drawing/2014/main" id="{6F4AB837-D223-CF91-AAE1-FE9104E41F94}"/>
                </a:ext>
              </a:extLst>
            </p:cNvPr>
            <p:cNvSpPr/>
            <p:nvPr/>
          </p:nvSpPr>
          <p:spPr>
            <a:xfrm>
              <a:off x="7809716" y="2277798"/>
              <a:ext cx="23841" cy="62074"/>
            </a:xfrm>
            <a:custGeom>
              <a:avLst/>
              <a:gdLst/>
              <a:ahLst/>
              <a:cxnLst/>
              <a:rect l="l" t="t" r="r" b="b"/>
              <a:pathLst>
                <a:path w="1148" h="2989" extrusionOk="0">
                  <a:moveTo>
                    <a:pt x="544" y="1"/>
                  </a:moveTo>
                  <a:lnTo>
                    <a:pt x="0" y="2234"/>
                  </a:lnTo>
                  <a:cubicBezTo>
                    <a:pt x="91" y="2536"/>
                    <a:pt x="302" y="2807"/>
                    <a:pt x="544" y="2988"/>
                  </a:cubicBezTo>
                  <a:lnTo>
                    <a:pt x="1147" y="604"/>
                  </a:lnTo>
                  <a:cubicBezTo>
                    <a:pt x="1147" y="604"/>
                    <a:pt x="1117" y="423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146;p44">
              <a:extLst>
                <a:ext uri="{FF2B5EF4-FFF2-40B4-BE49-F238E27FC236}">
                  <a16:creationId xmlns:a16="http://schemas.microsoft.com/office/drawing/2014/main" id="{D099F7C1-CF5A-68F9-C11E-72D5251F6B1A}"/>
                </a:ext>
              </a:extLst>
            </p:cNvPr>
            <p:cNvSpPr/>
            <p:nvPr/>
          </p:nvSpPr>
          <p:spPr>
            <a:xfrm>
              <a:off x="7829133" y="2300995"/>
              <a:ext cx="17569" cy="42075"/>
            </a:xfrm>
            <a:custGeom>
              <a:avLst/>
              <a:gdLst/>
              <a:ahLst/>
              <a:cxnLst/>
              <a:rect l="l" t="t" r="r" b="b"/>
              <a:pathLst>
                <a:path w="846" h="2026" extrusionOk="0">
                  <a:moveTo>
                    <a:pt x="454" y="0"/>
                  </a:moveTo>
                  <a:lnTo>
                    <a:pt x="1" y="1992"/>
                  </a:lnTo>
                  <a:cubicBezTo>
                    <a:pt x="1" y="1992"/>
                    <a:pt x="59" y="2026"/>
                    <a:pt x="144" y="2026"/>
                  </a:cubicBezTo>
                  <a:cubicBezTo>
                    <a:pt x="271" y="2026"/>
                    <a:pt x="460" y="1950"/>
                    <a:pt x="604" y="1569"/>
                  </a:cubicBezTo>
                  <a:cubicBezTo>
                    <a:pt x="846" y="936"/>
                    <a:pt x="454" y="0"/>
                    <a:pt x="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1147;p44">
              <a:extLst>
                <a:ext uri="{FF2B5EF4-FFF2-40B4-BE49-F238E27FC236}">
                  <a16:creationId xmlns:a16="http://schemas.microsoft.com/office/drawing/2014/main" id="{5A9D8CA8-B16D-E539-B31D-BEDB338A9DC0}"/>
                </a:ext>
              </a:extLst>
            </p:cNvPr>
            <p:cNvSpPr/>
            <p:nvPr/>
          </p:nvSpPr>
          <p:spPr>
            <a:xfrm>
              <a:off x="7834159" y="2430086"/>
              <a:ext cx="379173" cy="587969"/>
            </a:xfrm>
            <a:custGeom>
              <a:avLst/>
              <a:gdLst/>
              <a:ahLst/>
              <a:cxnLst/>
              <a:rect l="l" t="t" r="r" b="b"/>
              <a:pathLst>
                <a:path w="18258" h="28312" extrusionOk="0">
                  <a:moveTo>
                    <a:pt x="17343" y="0"/>
                  </a:moveTo>
                  <a:cubicBezTo>
                    <a:pt x="16658" y="0"/>
                    <a:pt x="10094" y="6463"/>
                    <a:pt x="6760" y="7515"/>
                  </a:cubicBezTo>
                  <a:cubicBezTo>
                    <a:pt x="3380" y="8571"/>
                    <a:pt x="5221" y="12886"/>
                    <a:pt x="5221" y="12886"/>
                  </a:cubicBezTo>
                  <a:cubicBezTo>
                    <a:pt x="5221" y="12886"/>
                    <a:pt x="0" y="17322"/>
                    <a:pt x="996" y="23479"/>
                  </a:cubicBezTo>
                  <a:cubicBezTo>
                    <a:pt x="1648" y="27637"/>
                    <a:pt x="3939" y="28312"/>
                    <a:pt x="5357" y="28312"/>
                  </a:cubicBezTo>
                  <a:cubicBezTo>
                    <a:pt x="6039" y="28312"/>
                    <a:pt x="6519" y="28156"/>
                    <a:pt x="6519" y="28156"/>
                  </a:cubicBezTo>
                  <a:lnTo>
                    <a:pt x="18257" y="2505"/>
                  </a:lnTo>
                  <a:cubicBezTo>
                    <a:pt x="18257" y="2505"/>
                    <a:pt x="18016" y="31"/>
                    <a:pt x="17352" y="1"/>
                  </a:cubicBezTo>
                  <a:cubicBezTo>
                    <a:pt x="17349" y="0"/>
                    <a:pt x="17346" y="0"/>
                    <a:pt x="17343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1148;p44">
              <a:extLst>
                <a:ext uri="{FF2B5EF4-FFF2-40B4-BE49-F238E27FC236}">
                  <a16:creationId xmlns:a16="http://schemas.microsoft.com/office/drawing/2014/main" id="{3CDD363A-A48B-EE3E-E1C9-3451AB395CE0}"/>
                </a:ext>
              </a:extLst>
            </p:cNvPr>
            <p:cNvSpPr/>
            <p:nvPr/>
          </p:nvSpPr>
          <p:spPr>
            <a:xfrm>
              <a:off x="7452494" y="2482108"/>
              <a:ext cx="1031563" cy="1399439"/>
            </a:xfrm>
            <a:custGeom>
              <a:avLst/>
              <a:gdLst/>
              <a:ahLst/>
              <a:cxnLst/>
              <a:rect l="l" t="t" r="r" b="b"/>
              <a:pathLst>
                <a:path w="49672" h="67386" extrusionOk="0">
                  <a:moveTo>
                    <a:pt x="36635" y="0"/>
                  </a:moveTo>
                  <a:cubicBezTo>
                    <a:pt x="19344" y="9959"/>
                    <a:pt x="16839" y="26285"/>
                    <a:pt x="16839" y="26285"/>
                  </a:cubicBezTo>
                  <a:cubicBezTo>
                    <a:pt x="0" y="32049"/>
                    <a:pt x="12313" y="64368"/>
                    <a:pt x="12313" y="64368"/>
                  </a:cubicBezTo>
                  <a:lnTo>
                    <a:pt x="28518" y="67386"/>
                  </a:lnTo>
                  <a:cubicBezTo>
                    <a:pt x="34644" y="64157"/>
                    <a:pt x="49672" y="25832"/>
                    <a:pt x="46262" y="11558"/>
                  </a:cubicBezTo>
                  <a:cubicBezTo>
                    <a:pt x="44119" y="2626"/>
                    <a:pt x="36635" y="0"/>
                    <a:pt x="36635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1149;p44">
              <a:extLst>
                <a:ext uri="{FF2B5EF4-FFF2-40B4-BE49-F238E27FC236}">
                  <a16:creationId xmlns:a16="http://schemas.microsoft.com/office/drawing/2014/main" id="{A580E8A9-1090-B652-47BF-DD9B69DFE5A6}"/>
                </a:ext>
              </a:extLst>
            </p:cNvPr>
            <p:cNvSpPr/>
            <p:nvPr/>
          </p:nvSpPr>
          <p:spPr>
            <a:xfrm>
              <a:off x="7431809" y="2663720"/>
              <a:ext cx="809725" cy="594366"/>
            </a:xfrm>
            <a:custGeom>
              <a:avLst/>
              <a:gdLst/>
              <a:ahLst/>
              <a:cxnLst/>
              <a:rect l="l" t="t" r="r" b="b"/>
              <a:pathLst>
                <a:path w="38990" h="28620" extrusionOk="0">
                  <a:moveTo>
                    <a:pt x="10288" y="1"/>
                  </a:moveTo>
                  <a:cubicBezTo>
                    <a:pt x="8287" y="1"/>
                    <a:pt x="2893" y="1182"/>
                    <a:pt x="755" y="5046"/>
                  </a:cubicBezTo>
                  <a:cubicBezTo>
                    <a:pt x="1" y="6404"/>
                    <a:pt x="634" y="5378"/>
                    <a:pt x="966" y="7913"/>
                  </a:cubicBezTo>
                  <a:cubicBezTo>
                    <a:pt x="988" y="8031"/>
                    <a:pt x="1169" y="8069"/>
                    <a:pt x="1393" y="8069"/>
                  </a:cubicBezTo>
                  <a:cubicBezTo>
                    <a:pt x="1802" y="8069"/>
                    <a:pt x="2354" y="7943"/>
                    <a:pt x="2354" y="7943"/>
                  </a:cubicBezTo>
                  <a:lnTo>
                    <a:pt x="2354" y="7943"/>
                  </a:lnTo>
                  <a:cubicBezTo>
                    <a:pt x="876" y="16302"/>
                    <a:pt x="9084" y="27981"/>
                    <a:pt x="13852" y="28585"/>
                  </a:cubicBezTo>
                  <a:cubicBezTo>
                    <a:pt x="14049" y="28608"/>
                    <a:pt x="14271" y="28620"/>
                    <a:pt x="14514" y="28620"/>
                  </a:cubicBezTo>
                  <a:cubicBezTo>
                    <a:pt x="20151" y="28620"/>
                    <a:pt x="37543" y="22431"/>
                    <a:pt x="38989" y="18294"/>
                  </a:cubicBezTo>
                  <a:lnTo>
                    <a:pt x="20943" y="12349"/>
                  </a:lnTo>
                  <a:cubicBezTo>
                    <a:pt x="20368" y="12101"/>
                    <a:pt x="19913" y="12010"/>
                    <a:pt x="19555" y="12010"/>
                  </a:cubicBezTo>
                  <a:cubicBezTo>
                    <a:pt x="18563" y="12010"/>
                    <a:pt x="18318" y="12711"/>
                    <a:pt x="18318" y="12711"/>
                  </a:cubicBezTo>
                  <a:cubicBezTo>
                    <a:pt x="16236" y="8969"/>
                    <a:pt x="11679" y="3990"/>
                    <a:pt x="11679" y="3990"/>
                  </a:cubicBezTo>
                  <a:cubicBezTo>
                    <a:pt x="11679" y="3990"/>
                    <a:pt x="11770" y="550"/>
                    <a:pt x="10985" y="97"/>
                  </a:cubicBezTo>
                  <a:cubicBezTo>
                    <a:pt x="10875" y="36"/>
                    <a:pt x="10631" y="1"/>
                    <a:pt x="10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6" name="Google Shape;1150;p44">
              <a:extLst>
                <a:ext uri="{FF2B5EF4-FFF2-40B4-BE49-F238E27FC236}">
                  <a16:creationId xmlns:a16="http://schemas.microsoft.com/office/drawing/2014/main" id="{9FF33614-1FA5-8283-300A-01FE5891A68B}"/>
                </a:ext>
              </a:extLst>
            </p:cNvPr>
            <p:cNvSpPr/>
            <p:nvPr/>
          </p:nvSpPr>
          <p:spPr>
            <a:xfrm>
              <a:off x="7431809" y="2656950"/>
              <a:ext cx="809725" cy="612309"/>
            </a:xfrm>
            <a:custGeom>
              <a:avLst/>
              <a:gdLst/>
              <a:ahLst/>
              <a:cxnLst/>
              <a:rect l="l" t="t" r="r" b="b"/>
              <a:pathLst>
                <a:path w="38990" h="29484" fill="none" extrusionOk="0">
                  <a:moveTo>
                    <a:pt x="38989" y="18620"/>
                  </a:moveTo>
                  <a:cubicBezTo>
                    <a:pt x="37481" y="22935"/>
                    <a:pt x="18620" y="29484"/>
                    <a:pt x="13852" y="28911"/>
                  </a:cubicBezTo>
                  <a:cubicBezTo>
                    <a:pt x="9084" y="28307"/>
                    <a:pt x="876" y="16628"/>
                    <a:pt x="2354" y="8269"/>
                  </a:cubicBezTo>
                  <a:cubicBezTo>
                    <a:pt x="2354" y="8269"/>
                    <a:pt x="1027" y="8571"/>
                    <a:pt x="966" y="8239"/>
                  </a:cubicBezTo>
                  <a:cubicBezTo>
                    <a:pt x="634" y="5704"/>
                    <a:pt x="1" y="6730"/>
                    <a:pt x="755" y="5372"/>
                  </a:cubicBezTo>
                  <a:cubicBezTo>
                    <a:pt x="3260" y="846"/>
                    <a:pt x="10231" y="1"/>
                    <a:pt x="10985" y="423"/>
                  </a:cubicBezTo>
                  <a:cubicBezTo>
                    <a:pt x="11770" y="876"/>
                    <a:pt x="11679" y="4316"/>
                    <a:pt x="11679" y="4316"/>
                  </a:cubicBezTo>
                  <a:cubicBezTo>
                    <a:pt x="11679" y="4316"/>
                    <a:pt x="16236" y="9295"/>
                    <a:pt x="18318" y="13037"/>
                  </a:cubicBezTo>
                  <a:cubicBezTo>
                    <a:pt x="18318" y="13037"/>
                    <a:pt x="18771" y="11740"/>
                    <a:pt x="20943" y="12675"/>
                  </a:cubicBez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7" name="Google Shape;1151;p44">
              <a:extLst>
                <a:ext uri="{FF2B5EF4-FFF2-40B4-BE49-F238E27FC236}">
                  <a16:creationId xmlns:a16="http://schemas.microsoft.com/office/drawing/2014/main" id="{F9439DCE-E304-2922-330C-6CD24C6F1D41}"/>
                </a:ext>
              </a:extLst>
            </p:cNvPr>
            <p:cNvSpPr/>
            <p:nvPr/>
          </p:nvSpPr>
          <p:spPr>
            <a:xfrm>
              <a:off x="7007529" y="3813222"/>
              <a:ext cx="410511" cy="594760"/>
            </a:xfrm>
            <a:custGeom>
              <a:avLst/>
              <a:gdLst/>
              <a:ahLst/>
              <a:cxnLst/>
              <a:rect l="l" t="t" r="r" b="b"/>
              <a:pathLst>
                <a:path w="19767" h="28639" extrusionOk="0">
                  <a:moveTo>
                    <a:pt x="14576" y="1"/>
                  </a:moveTo>
                  <a:lnTo>
                    <a:pt x="13550" y="1811"/>
                  </a:lnTo>
                  <a:lnTo>
                    <a:pt x="11951" y="4648"/>
                  </a:lnTo>
                  <a:cubicBezTo>
                    <a:pt x="11528" y="5372"/>
                    <a:pt x="11438" y="6247"/>
                    <a:pt x="11709" y="7062"/>
                  </a:cubicBezTo>
                  <a:lnTo>
                    <a:pt x="10170" y="9778"/>
                  </a:lnTo>
                  <a:cubicBezTo>
                    <a:pt x="10053" y="9750"/>
                    <a:pt x="9936" y="9737"/>
                    <a:pt x="9821" y="9737"/>
                  </a:cubicBezTo>
                  <a:cubicBezTo>
                    <a:pt x="9314" y="9737"/>
                    <a:pt x="8847" y="9999"/>
                    <a:pt x="8601" y="10442"/>
                  </a:cubicBezTo>
                  <a:lnTo>
                    <a:pt x="8299" y="10955"/>
                  </a:lnTo>
                  <a:cubicBezTo>
                    <a:pt x="8239" y="11076"/>
                    <a:pt x="8179" y="11166"/>
                    <a:pt x="8149" y="11287"/>
                  </a:cubicBezTo>
                  <a:cubicBezTo>
                    <a:pt x="7998" y="11981"/>
                    <a:pt x="7455" y="12464"/>
                    <a:pt x="6760" y="12554"/>
                  </a:cubicBezTo>
                  <a:cubicBezTo>
                    <a:pt x="7032" y="13188"/>
                    <a:pt x="6881" y="13942"/>
                    <a:pt x="6398" y="14395"/>
                  </a:cubicBezTo>
                  <a:cubicBezTo>
                    <a:pt x="6308" y="14486"/>
                    <a:pt x="6247" y="14576"/>
                    <a:pt x="6187" y="14697"/>
                  </a:cubicBezTo>
                  <a:lnTo>
                    <a:pt x="5885" y="15210"/>
                  </a:lnTo>
                  <a:cubicBezTo>
                    <a:pt x="5855" y="15270"/>
                    <a:pt x="5825" y="15361"/>
                    <a:pt x="5795" y="15421"/>
                  </a:cubicBezTo>
                  <a:cubicBezTo>
                    <a:pt x="5614" y="15934"/>
                    <a:pt x="5734" y="16508"/>
                    <a:pt x="6127" y="16900"/>
                  </a:cubicBezTo>
                  <a:lnTo>
                    <a:pt x="4588" y="19616"/>
                  </a:lnTo>
                  <a:cubicBezTo>
                    <a:pt x="3743" y="19797"/>
                    <a:pt x="3049" y="20340"/>
                    <a:pt x="2626" y="21064"/>
                  </a:cubicBezTo>
                  <a:lnTo>
                    <a:pt x="1" y="25712"/>
                  </a:lnTo>
                  <a:lnTo>
                    <a:pt x="5191" y="28639"/>
                  </a:lnTo>
                  <a:lnTo>
                    <a:pt x="7817" y="23991"/>
                  </a:lnTo>
                  <a:cubicBezTo>
                    <a:pt x="8239" y="23267"/>
                    <a:pt x="8330" y="22392"/>
                    <a:pt x="8058" y="21607"/>
                  </a:cubicBezTo>
                  <a:lnTo>
                    <a:pt x="9597" y="18861"/>
                  </a:lnTo>
                  <a:cubicBezTo>
                    <a:pt x="9715" y="18891"/>
                    <a:pt x="9835" y="18905"/>
                    <a:pt x="9954" y="18905"/>
                  </a:cubicBezTo>
                  <a:cubicBezTo>
                    <a:pt x="10446" y="18905"/>
                    <a:pt x="10923" y="18659"/>
                    <a:pt x="11166" y="18197"/>
                  </a:cubicBezTo>
                  <a:lnTo>
                    <a:pt x="11468" y="17684"/>
                  </a:lnTo>
                  <a:cubicBezTo>
                    <a:pt x="11528" y="17594"/>
                    <a:pt x="11559" y="17473"/>
                    <a:pt x="11589" y="17352"/>
                  </a:cubicBezTo>
                  <a:cubicBezTo>
                    <a:pt x="11679" y="17021"/>
                    <a:pt x="11860" y="16719"/>
                    <a:pt x="12102" y="16508"/>
                  </a:cubicBezTo>
                  <a:cubicBezTo>
                    <a:pt x="12343" y="16266"/>
                    <a:pt x="12645" y="16115"/>
                    <a:pt x="12977" y="16085"/>
                  </a:cubicBezTo>
                  <a:cubicBezTo>
                    <a:pt x="12705" y="15451"/>
                    <a:pt x="12856" y="14727"/>
                    <a:pt x="13369" y="14244"/>
                  </a:cubicBezTo>
                  <a:cubicBezTo>
                    <a:pt x="13460" y="14154"/>
                    <a:pt x="13520" y="14063"/>
                    <a:pt x="13580" y="13942"/>
                  </a:cubicBezTo>
                  <a:lnTo>
                    <a:pt x="13882" y="13429"/>
                  </a:lnTo>
                  <a:cubicBezTo>
                    <a:pt x="14184" y="12886"/>
                    <a:pt x="14093" y="12192"/>
                    <a:pt x="13641" y="11770"/>
                  </a:cubicBezTo>
                  <a:lnTo>
                    <a:pt x="15180" y="9024"/>
                  </a:lnTo>
                  <a:cubicBezTo>
                    <a:pt x="15995" y="8843"/>
                    <a:pt x="16719" y="8330"/>
                    <a:pt x="17141" y="7575"/>
                  </a:cubicBezTo>
                  <a:lnTo>
                    <a:pt x="19706" y="3018"/>
                  </a:lnTo>
                  <a:lnTo>
                    <a:pt x="19767" y="2958"/>
                  </a:lnTo>
                  <a:lnTo>
                    <a:pt x="14576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8" name="Google Shape;1152;p44">
              <a:extLst>
                <a:ext uri="{FF2B5EF4-FFF2-40B4-BE49-F238E27FC236}">
                  <a16:creationId xmlns:a16="http://schemas.microsoft.com/office/drawing/2014/main" id="{5F985BA8-D85A-1A0A-05F0-357C8A81C528}"/>
                </a:ext>
              </a:extLst>
            </p:cNvPr>
            <p:cNvSpPr/>
            <p:nvPr/>
          </p:nvSpPr>
          <p:spPr>
            <a:xfrm>
              <a:off x="7953219" y="3954233"/>
              <a:ext cx="213739" cy="626099"/>
            </a:xfrm>
            <a:custGeom>
              <a:avLst/>
              <a:gdLst/>
              <a:ahLst/>
              <a:cxnLst/>
              <a:rect l="l" t="t" r="r" b="b"/>
              <a:pathLst>
                <a:path w="10292" h="30148" extrusionOk="0">
                  <a:moveTo>
                    <a:pt x="5885" y="1"/>
                  </a:moveTo>
                  <a:lnTo>
                    <a:pt x="1" y="906"/>
                  </a:lnTo>
                  <a:lnTo>
                    <a:pt x="61" y="1268"/>
                  </a:lnTo>
                  <a:lnTo>
                    <a:pt x="786" y="6187"/>
                  </a:lnTo>
                  <a:cubicBezTo>
                    <a:pt x="906" y="7002"/>
                    <a:pt x="1389" y="7756"/>
                    <a:pt x="2083" y="8209"/>
                  </a:cubicBezTo>
                  <a:lnTo>
                    <a:pt x="2566" y="11317"/>
                  </a:lnTo>
                  <a:cubicBezTo>
                    <a:pt x="1962" y="11558"/>
                    <a:pt x="1630" y="12192"/>
                    <a:pt x="1721" y="12796"/>
                  </a:cubicBezTo>
                  <a:lnTo>
                    <a:pt x="1812" y="13399"/>
                  </a:lnTo>
                  <a:cubicBezTo>
                    <a:pt x="1842" y="13520"/>
                    <a:pt x="1872" y="13641"/>
                    <a:pt x="1932" y="13731"/>
                  </a:cubicBezTo>
                  <a:cubicBezTo>
                    <a:pt x="2204" y="14365"/>
                    <a:pt x="2083" y="15119"/>
                    <a:pt x="1600" y="15602"/>
                  </a:cubicBezTo>
                  <a:cubicBezTo>
                    <a:pt x="2143" y="15874"/>
                    <a:pt x="2475" y="16447"/>
                    <a:pt x="2475" y="17051"/>
                  </a:cubicBezTo>
                  <a:cubicBezTo>
                    <a:pt x="2475" y="17141"/>
                    <a:pt x="2475" y="17201"/>
                    <a:pt x="2475" y="17262"/>
                  </a:cubicBezTo>
                  <a:cubicBezTo>
                    <a:pt x="2445" y="17413"/>
                    <a:pt x="2445" y="17533"/>
                    <a:pt x="2475" y="17654"/>
                  </a:cubicBezTo>
                  <a:lnTo>
                    <a:pt x="2536" y="18258"/>
                  </a:lnTo>
                  <a:cubicBezTo>
                    <a:pt x="2657" y="18861"/>
                    <a:pt x="3139" y="19344"/>
                    <a:pt x="3773" y="19404"/>
                  </a:cubicBezTo>
                  <a:lnTo>
                    <a:pt x="4226" y="22543"/>
                  </a:lnTo>
                  <a:cubicBezTo>
                    <a:pt x="3713" y="23177"/>
                    <a:pt x="3471" y="24021"/>
                    <a:pt x="3592" y="24866"/>
                  </a:cubicBezTo>
                  <a:lnTo>
                    <a:pt x="4377" y="30147"/>
                  </a:lnTo>
                  <a:lnTo>
                    <a:pt x="10291" y="29242"/>
                  </a:lnTo>
                  <a:lnTo>
                    <a:pt x="9477" y="23961"/>
                  </a:lnTo>
                  <a:cubicBezTo>
                    <a:pt x="9416" y="23448"/>
                    <a:pt x="9205" y="22965"/>
                    <a:pt x="8873" y="22543"/>
                  </a:cubicBezTo>
                  <a:cubicBezTo>
                    <a:pt x="8692" y="22301"/>
                    <a:pt x="8450" y="22090"/>
                    <a:pt x="8179" y="21909"/>
                  </a:cubicBezTo>
                  <a:lnTo>
                    <a:pt x="7726" y="18801"/>
                  </a:lnTo>
                  <a:cubicBezTo>
                    <a:pt x="8300" y="18559"/>
                    <a:pt x="8632" y="17956"/>
                    <a:pt x="8541" y="17322"/>
                  </a:cubicBezTo>
                  <a:lnTo>
                    <a:pt x="8450" y="16749"/>
                  </a:lnTo>
                  <a:cubicBezTo>
                    <a:pt x="8450" y="16628"/>
                    <a:pt x="8390" y="16507"/>
                    <a:pt x="8360" y="16387"/>
                  </a:cubicBezTo>
                  <a:cubicBezTo>
                    <a:pt x="8058" y="15783"/>
                    <a:pt x="8179" y="15029"/>
                    <a:pt x="8662" y="14546"/>
                  </a:cubicBezTo>
                  <a:cubicBezTo>
                    <a:pt x="8058" y="14214"/>
                    <a:pt x="7726" y="13550"/>
                    <a:pt x="7817" y="12856"/>
                  </a:cubicBezTo>
                  <a:cubicBezTo>
                    <a:pt x="7847" y="12735"/>
                    <a:pt x="7847" y="12615"/>
                    <a:pt x="7817" y="12494"/>
                  </a:cubicBezTo>
                  <a:lnTo>
                    <a:pt x="7726" y="11890"/>
                  </a:lnTo>
                  <a:cubicBezTo>
                    <a:pt x="7636" y="11257"/>
                    <a:pt x="7153" y="10774"/>
                    <a:pt x="6519" y="10713"/>
                  </a:cubicBezTo>
                  <a:lnTo>
                    <a:pt x="6036" y="7605"/>
                  </a:lnTo>
                  <a:cubicBezTo>
                    <a:pt x="6580" y="6971"/>
                    <a:pt x="6821" y="6126"/>
                    <a:pt x="6700" y="5281"/>
                  </a:cubicBezTo>
                  <a:lnTo>
                    <a:pt x="6278" y="2505"/>
                  </a:lnTo>
                  <a:lnTo>
                    <a:pt x="5885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9" name="Google Shape;1153;p44">
              <a:extLst>
                <a:ext uri="{FF2B5EF4-FFF2-40B4-BE49-F238E27FC236}">
                  <a16:creationId xmlns:a16="http://schemas.microsoft.com/office/drawing/2014/main" id="{F12FC3C8-4F69-E0C3-4431-4C6140C64314}"/>
                </a:ext>
              </a:extLst>
            </p:cNvPr>
            <p:cNvSpPr/>
            <p:nvPr/>
          </p:nvSpPr>
          <p:spPr>
            <a:xfrm>
              <a:off x="6766876" y="4117424"/>
              <a:ext cx="1684597" cy="568323"/>
            </a:xfrm>
            <a:custGeom>
              <a:avLst/>
              <a:gdLst/>
              <a:ahLst/>
              <a:cxnLst/>
              <a:rect l="l" t="t" r="r" b="b"/>
              <a:pathLst>
                <a:path w="81117" h="27366" extrusionOk="0">
                  <a:moveTo>
                    <a:pt x="4162" y="1"/>
                  </a:moveTo>
                  <a:cubicBezTo>
                    <a:pt x="3838" y="1"/>
                    <a:pt x="3510" y="104"/>
                    <a:pt x="3230" y="321"/>
                  </a:cubicBezTo>
                  <a:lnTo>
                    <a:pt x="2324" y="1045"/>
                  </a:lnTo>
                  <a:cubicBezTo>
                    <a:pt x="1811" y="1467"/>
                    <a:pt x="1298" y="1860"/>
                    <a:pt x="755" y="2282"/>
                  </a:cubicBezTo>
                  <a:lnTo>
                    <a:pt x="725" y="2282"/>
                  </a:lnTo>
                  <a:cubicBezTo>
                    <a:pt x="91" y="2825"/>
                    <a:pt x="1" y="3791"/>
                    <a:pt x="544" y="4455"/>
                  </a:cubicBezTo>
                  <a:cubicBezTo>
                    <a:pt x="12866" y="19398"/>
                    <a:pt x="30865" y="27366"/>
                    <a:pt x="49165" y="27366"/>
                  </a:cubicBezTo>
                  <a:cubicBezTo>
                    <a:pt x="59728" y="27366"/>
                    <a:pt x="70391" y="24711"/>
                    <a:pt x="80121" y="19211"/>
                  </a:cubicBezTo>
                  <a:cubicBezTo>
                    <a:pt x="80121" y="19181"/>
                    <a:pt x="80151" y="19181"/>
                    <a:pt x="80151" y="19181"/>
                  </a:cubicBezTo>
                  <a:cubicBezTo>
                    <a:pt x="80875" y="18759"/>
                    <a:pt x="81117" y="17823"/>
                    <a:pt x="80694" y="17069"/>
                  </a:cubicBezTo>
                  <a:lnTo>
                    <a:pt x="79095" y="14383"/>
                  </a:lnTo>
                  <a:cubicBezTo>
                    <a:pt x="78853" y="13961"/>
                    <a:pt x="78431" y="13689"/>
                    <a:pt x="77948" y="13659"/>
                  </a:cubicBezTo>
                  <a:cubicBezTo>
                    <a:pt x="77877" y="13646"/>
                    <a:pt x="77808" y="13640"/>
                    <a:pt x="77739" y="13640"/>
                  </a:cubicBezTo>
                  <a:cubicBezTo>
                    <a:pt x="77487" y="13640"/>
                    <a:pt x="77250" y="13721"/>
                    <a:pt x="77013" y="13840"/>
                  </a:cubicBezTo>
                  <a:cubicBezTo>
                    <a:pt x="68259" y="18774"/>
                    <a:pt x="58664" y="21157"/>
                    <a:pt x="49158" y="21157"/>
                  </a:cubicBezTo>
                  <a:cubicBezTo>
                    <a:pt x="32678" y="21157"/>
                    <a:pt x="16461" y="13997"/>
                    <a:pt x="5342" y="562"/>
                  </a:cubicBezTo>
                  <a:cubicBezTo>
                    <a:pt x="5045" y="195"/>
                    <a:pt x="4608" y="1"/>
                    <a:pt x="4162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0" name="Google Shape;1154;p44">
              <a:extLst>
                <a:ext uri="{FF2B5EF4-FFF2-40B4-BE49-F238E27FC236}">
                  <a16:creationId xmlns:a16="http://schemas.microsoft.com/office/drawing/2014/main" id="{FD696E08-3CC7-8888-16A9-6DEB30209DE5}"/>
                </a:ext>
              </a:extLst>
            </p:cNvPr>
            <p:cNvSpPr/>
            <p:nvPr/>
          </p:nvSpPr>
          <p:spPr>
            <a:xfrm>
              <a:off x="7755824" y="3278023"/>
              <a:ext cx="219990" cy="650542"/>
            </a:xfrm>
            <a:custGeom>
              <a:avLst/>
              <a:gdLst/>
              <a:ahLst/>
              <a:cxnLst/>
              <a:rect l="l" t="t" r="r" b="b"/>
              <a:pathLst>
                <a:path w="10593" h="31325" extrusionOk="0">
                  <a:moveTo>
                    <a:pt x="5583" y="0"/>
                  </a:moveTo>
                  <a:lnTo>
                    <a:pt x="5402" y="1087"/>
                  </a:lnTo>
                  <a:lnTo>
                    <a:pt x="4979" y="3260"/>
                  </a:lnTo>
                  <a:cubicBezTo>
                    <a:pt x="4678" y="3290"/>
                    <a:pt x="4376" y="3471"/>
                    <a:pt x="4255" y="3773"/>
                  </a:cubicBezTo>
                  <a:cubicBezTo>
                    <a:pt x="4104" y="4195"/>
                    <a:pt x="4285" y="4648"/>
                    <a:pt x="4708" y="4829"/>
                  </a:cubicBezTo>
                  <a:lnTo>
                    <a:pt x="4315" y="6881"/>
                  </a:lnTo>
                  <a:cubicBezTo>
                    <a:pt x="5191" y="8661"/>
                    <a:pt x="4798" y="10774"/>
                    <a:pt x="3350" y="12132"/>
                  </a:cubicBezTo>
                  <a:lnTo>
                    <a:pt x="3018" y="13972"/>
                  </a:lnTo>
                  <a:cubicBezTo>
                    <a:pt x="2626" y="13972"/>
                    <a:pt x="2294" y="14274"/>
                    <a:pt x="2233" y="14636"/>
                  </a:cubicBezTo>
                  <a:lnTo>
                    <a:pt x="2233" y="14757"/>
                  </a:lnTo>
                  <a:cubicBezTo>
                    <a:pt x="2233" y="15089"/>
                    <a:pt x="2445" y="15391"/>
                    <a:pt x="2746" y="15511"/>
                  </a:cubicBezTo>
                  <a:lnTo>
                    <a:pt x="2475" y="16960"/>
                  </a:lnTo>
                  <a:cubicBezTo>
                    <a:pt x="3320" y="18710"/>
                    <a:pt x="2927" y="20823"/>
                    <a:pt x="1509" y="22181"/>
                  </a:cubicBezTo>
                  <a:lnTo>
                    <a:pt x="966" y="25138"/>
                  </a:lnTo>
                  <a:cubicBezTo>
                    <a:pt x="574" y="25138"/>
                    <a:pt x="242" y="25410"/>
                    <a:pt x="181" y="25802"/>
                  </a:cubicBezTo>
                  <a:cubicBezTo>
                    <a:pt x="181" y="25862"/>
                    <a:pt x="181" y="25892"/>
                    <a:pt x="181" y="25953"/>
                  </a:cubicBezTo>
                  <a:cubicBezTo>
                    <a:pt x="181" y="26285"/>
                    <a:pt x="392" y="26586"/>
                    <a:pt x="694" y="26707"/>
                  </a:cubicBezTo>
                  <a:lnTo>
                    <a:pt x="0" y="30389"/>
                  </a:lnTo>
                  <a:lnTo>
                    <a:pt x="5010" y="31324"/>
                  </a:lnTo>
                  <a:lnTo>
                    <a:pt x="5673" y="27612"/>
                  </a:lnTo>
                  <a:cubicBezTo>
                    <a:pt x="6066" y="27612"/>
                    <a:pt x="6398" y="27341"/>
                    <a:pt x="6458" y="26979"/>
                  </a:cubicBezTo>
                  <a:cubicBezTo>
                    <a:pt x="6458" y="26918"/>
                    <a:pt x="6458" y="26858"/>
                    <a:pt x="6458" y="26828"/>
                  </a:cubicBezTo>
                  <a:cubicBezTo>
                    <a:pt x="6458" y="26496"/>
                    <a:pt x="6277" y="26194"/>
                    <a:pt x="5945" y="26073"/>
                  </a:cubicBezTo>
                  <a:lnTo>
                    <a:pt x="6488" y="23116"/>
                  </a:lnTo>
                  <a:cubicBezTo>
                    <a:pt x="5643" y="21366"/>
                    <a:pt x="6036" y="19223"/>
                    <a:pt x="7484" y="17895"/>
                  </a:cubicBezTo>
                  <a:lnTo>
                    <a:pt x="7484" y="17775"/>
                  </a:lnTo>
                  <a:lnTo>
                    <a:pt x="7725" y="16447"/>
                  </a:lnTo>
                  <a:cubicBezTo>
                    <a:pt x="8057" y="16447"/>
                    <a:pt x="8359" y="16266"/>
                    <a:pt x="8480" y="15934"/>
                  </a:cubicBezTo>
                  <a:cubicBezTo>
                    <a:pt x="8631" y="15542"/>
                    <a:pt x="8450" y="15059"/>
                    <a:pt x="8027" y="14908"/>
                  </a:cubicBezTo>
                  <a:lnTo>
                    <a:pt x="8359" y="13037"/>
                  </a:lnTo>
                  <a:cubicBezTo>
                    <a:pt x="7514" y="11287"/>
                    <a:pt x="7907" y="9144"/>
                    <a:pt x="9325" y="7816"/>
                  </a:cubicBezTo>
                  <a:lnTo>
                    <a:pt x="9717" y="5734"/>
                  </a:lnTo>
                  <a:cubicBezTo>
                    <a:pt x="10109" y="5734"/>
                    <a:pt x="10411" y="5462"/>
                    <a:pt x="10502" y="5100"/>
                  </a:cubicBezTo>
                  <a:cubicBezTo>
                    <a:pt x="10562" y="4708"/>
                    <a:pt x="10351" y="4346"/>
                    <a:pt x="9989" y="4195"/>
                  </a:cubicBezTo>
                  <a:lnTo>
                    <a:pt x="10411" y="1902"/>
                  </a:lnTo>
                  <a:lnTo>
                    <a:pt x="10592" y="906"/>
                  </a:lnTo>
                  <a:lnTo>
                    <a:pt x="5583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1" name="Google Shape;1155;p44">
              <a:extLst>
                <a:ext uri="{FF2B5EF4-FFF2-40B4-BE49-F238E27FC236}">
                  <a16:creationId xmlns:a16="http://schemas.microsoft.com/office/drawing/2014/main" id="{DC4DFE31-E67B-C62A-38CF-18B7C5B7235B}"/>
                </a:ext>
              </a:extLst>
            </p:cNvPr>
            <p:cNvSpPr/>
            <p:nvPr/>
          </p:nvSpPr>
          <p:spPr>
            <a:xfrm>
              <a:off x="7432432" y="3217859"/>
              <a:ext cx="219990" cy="650542"/>
            </a:xfrm>
            <a:custGeom>
              <a:avLst/>
              <a:gdLst/>
              <a:ahLst/>
              <a:cxnLst/>
              <a:rect l="l" t="t" r="r" b="b"/>
              <a:pathLst>
                <a:path w="10593" h="31325" extrusionOk="0">
                  <a:moveTo>
                    <a:pt x="5614" y="0"/>
                  </a:moveTo>
                  <a:lnTo>
                    <a:pt x="5342" y="1449"/>
                  </a:lnTo>
                  <a:lnTo>
                    <a:pt x="5010" y="3290"/>
                  </a:lnTo>
                  <a:cubicBezTo>
                    <a:pt x="4678" y="3290"/>
                    <a:pt x="4407" y="3501"/>
                    <a:pt x="4286" y="3773"/>
                  </a:cubicBezTo>
                  <a:cubicBezTo>
                    <a:pt x="4105" y="4195"/>
                    <a:pt x="4286" y="4678"/>
                    <a:pt x="4708" y="4829"/>
                  </a:cubicBezTo>
                  <a:lnTo>
                    <a:pt x="4346" y="6911"/>
                  </a:lnTo>
                  <a:cubicBezTo>
                    <a:pt x="4769" y="7756"/>
                    <a:pt x="4890" y="8752"/>
                    <a:pt x="4708" y="9687"/>
                  </a:cubicBezTo>
                  <a:cubicBezTo>
                    <a:pt x="4678" y="9838"/>
                    <a:pt x="4648" y="9989"/>
                    <a:pt x="4618" y="10110"/>
                  </a:cubicBezTo>
                  <a:cubicBezTo>
                    <a:pt x="4407" y="10894"/>
                    <a:pt x="3984" y="11588"/>
                    <a:pt x="3381" y="12132"/>
                  </a:cubicBezTo>
                  <a:lnTo>
                    <a:pt x="3019" y="14003"/>
                  </a:lnTo>
                  <a:cubicBezTo>
                    <a:pt x="2687" y="14003"/>
                    <a:pt x="2415" y="14184"/>
                    <a:pt x="2294" y="14516"/>
                  </a:cubicBezTo>
                  <a:cubicBezTo>
                    <a:pt x="2113" y="14908"/>
                    <a:pt x="2324" y="15391"/>
                    <a:pt x="2747" y="15542"/>
                  </a:cubicBezTo>
                  <a:lnTo>
                    <a:pt x="2475" y="16990"/>
                  </a:lnTo>
                  <a:cubicBezTo>
                    <a:pt x="3320" y="18740"/>
                    <a:pt x="2928" y="20853"/>
                    <a:pt x="1510" y="22211"/>
                  </a:cubicBezTo>
                  <a:lnTo>
                    <a:pt x="966" y="25168"/>
                  </a:lnTo>
                  <a:cubicBezTo>
                    <a:pt x="574" y="25168"/>
                    <a:pt x="242" y="25440"/>
                    <a:pt x="182" y="25802"/>
                  </a:cubicBezTo>
                  <a:cubicBezTo>
                    <a:pt x="182" y="25862"/>
                    <a:pt x="182" y="25923"/>
                    <a:pt x="182" y="25953"/>
                  </a:cubicBezTo>
                  <a:cubicBezTo>
                    <a:pt x="182" y="26285"/>
                    <a:pt x="363" y="26586"/>
                    <a:pt x="695" y="26707"/>
                  </a:cubicBezTo>
                  <a:lnTo>
                    <a:pt x="1" y="30419"/>
                  </a:lnTo>
                  <a:lnTo>
                    <a:pt x="4980" y="31324"/>
                  </a:lnTo>
                  <a:lnTo>
                    <a:pt x="5674" y="27643"/>
                  </a:lnTo>
                  <a:cubicBezTo>
                    <a:pt x="6066" y="27643"/>
                    <a:pt x="6398" y="27341"/>
                    <a:pt x="6459" y="26979"/>
                  </a:cubicBezTo>
                  <a:cubicBezTo>
                    <a:pt x="6459" y="26918"/>
                    <a:pt x="6459" y="26888"/>
                    <a:pt x="6459" y="26828"/>
                  </a:cubicBezTo>
                  <a:cubicBezTo>
                    <a:pt x="6459" y="26496"/>
                    <a:pt x="6247" y="26194"/>
                    <a:pt x="5946" y="26073"/>
                  </a:cubicBezTo>
                  <a:lnTo>
                    <a:pt x="6489" y="23146"/>
                  </a:lnTo>
                  <a:cubicBezTo>
                    <a:pt x="5644" y="21366"/>
                    <a:pt x="6036" y="19253"/>
                    <a:pt x="7455" y="17895"/>
                  </a:cubicBezTo>
                  <a:lnTo>
                    <a:pt x="7726" y="16477"/>
                  </a:lnTo>
                  <a:cubicBezTo>
                    <a:pt x="8058" y="16477"/>
                    <a:pt x="8360" y="16266"/>
                    <a:pt x="8481" y="15964"/>
                  </a:cubicBezTo>
                  <a:cubicBezTo>
                    <a:pt x="8631" y="15542"/>
                    <a:pt x="8420" y="15089"/>
                    <a:pt x="8028" y="14908"/>
                  </a:cubicBezTo>
                  <a:lnTo>
                    <a:pt x="8360" y="13067"/>
                  </a:lnTo>
                  <a:cubicBezTo>
                    <a:pt x="8209" y="12735"/>
                    <a:pt x="8088" y="12403"/>
                    <a:pt x="7998" y="12071"/>
                  </a:cubicBezTo>
                  <a:cubicBezTo>
                    <a:pt x="7877" y="11468"/>
                    <a:pt x="7877" y="10864"/>
                    <a:pt x="7968" y="10291"/>
                  </a:cubicBezTo>
                  <a:cubicBezTo>
                    <a:pt x="8149" y="9325"/>
                    <a:pt x="8631" y="8450"/>
                    <a:pt x="9326" y="7816"/>
                  </a:cubicBezTo>
                  <a:lnTo>
                    <a:pt x="9718" y="5764"/>
                  </a:lnTo>
                  <a:cubicBezTo>
                    <a:pt x="10080" y="5764"/>
                    <a:pt x="10412" y="5493"/>
                    <a:pt x="10502" y="5100"/>
                  </a:cubicBezTo>
                  <a:cubicBezTo>
                    <a:pt x="10563" y="4738"/>
                    <a:pt x="10352" y="4346"/>
                    <a:pt x="9989" y="4195"/>
                  </a:cubicBezTo>
                  <a:lnTo>
                    <a:pt x="10352" y="2264"/>
                  </a:lnTo>
                  <a:lnTo>
                    <a:pt x="10593" y="936"/>
                  </a:lnTo>
                  <a:lnTo>
                    <a:pt x="561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2" name="Google Shape;1156;p44">
              <a:extLst>
                <a:ext uri="{FF2B5EF4-FFF2-40B4-BE49-F238E27FC236}">
                  <a16:creationId xmlns:a16="http://schemas.microsoft.com/office/drawing/2014/main" id="{37E88FA5-467C-6003-DED4-C0217A8C9567}"/>
                </a:ext>
              </a:extLst>
            </p:cNvPr>
            <p:cNvSpPr/>
            <p:nvPr/>
          </p:nvSpPr>
          <p:spPr>
            <a:xfrm>
              <a:off x="7382923" y="3125735"/>
              <a:ext cx="950736" cy="302707"/>
            </a:xfrm>
            <a:custGeom>
              <a:avLst/>
              <a:gdLst/>
              <a:ahLst/>
              <a:cxnLst/>
              <a:rect l="l" t="t" r="r" b="b"/>
              <a:pathLst>
                <a:path w="45780" h="14576" extrusionOk="0">
                  <a:moveTo>
                    <a:pt x="1993" y="0"/>
                  </a:moveTo>
                  <a:cubicBezTo>
                    <a:pt x="1057" y="0"/>
                    <a:pt x="272" y="664"/>
                    <a:pt x="91" y="1570"/>
                  </a:cubicBezTo>
                  <a:cubicBezTo>
                    <a:pt x="31" y="1992"/>
                    <a:pt x="1" y="2414"/>
                    <a:pt x="31" y="2837"/>
                  </a:cubicBezTo>
                  <a:cubicBezTo>
                    <a:pt x="212" y="4949"/>
                    <a:pt x="1781" y="6669"/>
                    <a:pt x="3863" y="7062"/>
                  </a:cubicBezTo>
                  <a:lnTo>
                    <a:pt x="41253" y="13972"/>
                  </a:lnTo>
                  <a:lnTo>
                    <a:pt x="44572" y="14576"/>
                  </a:lnTo>
                  <a:lnTo>
                    <a:pt x="45779" y="8088"/>
                  </a:lnTo>
                  <a:lnTo>
                    <a:pt x="2355" y="31"/>
                  </a:lnTo>
                  <a:cubicBezTo>
                    <a:pt x="2234" y="0"/>
                    <a:pt x="2113" y="0"/>
                    <a:pt x="1993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3" name="Google Shape;1157;p44">
              <a:extLst>
                <a:ext uri="{FF2B5EF4-FFF2-40B4-BE49-F238E27FC236}">
                  <a16:creationId xmlns:a16="http://schemas.microsoft.com/office/drawing/2014/main" id="{3C655903-4D4C-3449-F814-606202CCACA8}"/>
                </a:ext>
              </a:extLst>
            </p:cNvPr>
            <p:cNvSpPr/>
            <p:nvPr/>
          </p:nvSpPr>
          <p:spPr>
            <a:xfrm>
              <a:off x="8040962" y="2030810"/>
              <a:ext cx="728877" cy="1912791"/>
            </a:xfrm>
            <a:custGeom>
              <a:avLst/>
              <a:gdLst/>
              <a:ahLst/>
              <a:cxnLst/>
              <a:rect l="l" t="t" r="r" b="b"/>
              <a:pathLst>
                <a:path w="35097" h="92105" extrusionOk="0">
                  <a:moveTo>
                    <a:pt x="31281" y="1"/>
                  </a:moveTo>
                  <a:cubicBezTo>
                    <a:pt x="30764" y="1"/>
                    <a:pt x="30234" y="108"/>
                    <a:pt x="29755" y="336"/>
                  </a:cubicBezTo>
                  <a:cubicBezTo>
                    <a:pt x="28065" y="1151"/>
                    <a:pt x="27371" y="3203"/>
                    <a:pt x="28186" y="4893"/>
                  </a:cubicBezTo>
                  <a:lnTo>
                    <a:pt x="27945" y="5466"/>
                  </a:lnTo>
                  <a:lnTo>
                    <a:pt x="27492" y="5315"/>
                  </a:lnTo>
                  <a:cubicBezTo>
                    <a:pt x="27402" y="5287"/>
                    <a:pt x="27309" y="5273"/>
                    <a:pt x="27217" y="5273"/>
                  </a:cubicBezTo>
                  <a:cubicBezTo>
                    <a:pt x="26819" y="5273"/>
                    <a:pt x="26438" y="5526"/>
                    <a:pt x="26315" y="5919"/>
                  </a:cubicBezTo>
                  <a:cubicBezTo>
                    <a:pt x="26164" y="6432"/>
                    <a:pt x="26406" y="6975"/>
                    <a:pt x="26919" y="7126"/>
                  </a:cubicBezTo>
                  <a:lnTo>
                    <a:pt x="27371" y="7277"/>
                  </a:lnTo>
                  <a:lnTo>
                    <a:pt x="26738" y="9178"/>
                  </a:lnTo>
                  <a:cubicBezTo>
                    <a:pt x="26345" y="9208"/>
                    <a:pt x="25953" y="9389"/>
                    <a:pt x="25681" y="9721"/>
                  </a:cubicBezTo>
                  <a:cubicBezTo>
                    <a:pt x="25138" y="10355"/>
                    <a:pt x="25199" y="11350"/>
                    <a:pt x="25832" y="11894"/>
                  </a:cubicBezTo>
                  <a:lnTo>
                    <a:pt x="25229" y="13795"/>
                  </a:lnTo>
                  <a:lnTo>
                    <a:pt x="24897" y="13674"/>
                  </a:lnTo>
                  <a:cubicBezTo>
                    <a:pt x="24867" y="13674"/>
                    <a:pt x="24836" y="13674"/>
                    <a:pt x="24806" y="13644"/>
                  </a:cubicBezTo>
                  <a:cubicBezTo>
                    <a:pt x="24729" y="13625"/>
                    <a:pt x="24652" y="13615"/>
                    <a:pt x="24576" y="13615"/>
                  </a:cubicBezTo>
                  <a:cubicBezTo>
                    <a:pt x="24178" y="13615"/>
                    <a:pt x="23821" y="13872"/>
                    <a:pt x="23720" y="14278"/>
                  </a:cubicBezTo>
                  <a:cubicBezTo>
                    <a:pt x="23569" y="14760"/>
                    <a:pt x="23871" y="15243"/>
                    <a:pt x="24354" y="15364"/>
                  </a:cubicBezTo>
                  <a:lnTo>
                    <a:pt x="24655" y="15485"/>
                  </a:lnTo>
                  <a:lnTo>
                    <a:pt x="91" y="90324"/>
                  </a:lnTo>
                  <a:lnTo>
                    <a:pt x="1" y="90565"/>
                  </a:lnTo>
                  <a:lnTo>
                    <a:pt x="4708" y="92104"/>
                  </a:lnTo>
                  <a:lnTo>
                    <a:pt x="29333" y="17024"/>
                  </a:lnTo>
                  <a:lnTo>
                    <a:pt x="29665" y="17144"/>
                  </a:lnTo>
                  <a:lnTo>
                    <a:pt x="29725" y="17144"/>
                  </a:lnTo>
                  <a:cubicBezTo>
                    <a:pt x="29816" y="17173"/>
                    <a:pt x="29906" y="17186"/>
                    <a:pt x="29994" y="17186"/>
                  </a:cubicBezTo>
                  <a:cubicBezTo>
                    <a:pt x="30377" y="17186"/>
                    <a:pt x="30719" y="16933"/>
                    <a:pt x="30842" y="16541"/>
                  </a:cubicBezTo>
                  <a:cubicBezTo>
                    <a:pt x="30962" y="16058"/>
                    <a:pt x="30691" y="15575"/>
                    <a:pt x="30238" y="15424"/>
                  </a:cubicBezTo>
                  <a:lnTo>
                    <a:pt x="29906" y="15334"/>
                  </a:lnTo>
                  <a:lnTo>
                    <a:pt x="30510" y="13433"/>
                  </a:lnTo>
                  <a:cubicBezTo>
                    <a:pt x="30932" y="13403"/>
                    <a:pt x="31324" y="13221"/>
                    <a:pt x="31566" y="12920"/>
                  </a:cubicBezTo>
                  <a:cubicBezTo>
                    <a:pt x="32139" y="12256"/>
                    <a:pt x="32079" y="11290"/>
                    <a:pt x="31415" y="10717"/>
                  </a:cubicBezTo>
                  <a:lnTo>
                    <a:pt x="32049" y="8816"/>
                  </a:lnTo>
                  <a:lnTo>
                    <a:pt x="32501" y="8966"/>
                  </a:lnTo>
                  <a:cubicBezTo>
                    <a:pt x="32592" y="8995"/>
                    <a:pt x="32684" y="9008"/>
                    <a:pt x="32776" y="9008"/>
                  </a:cubicBezTo>
                  <a:cubicBezTo>
                    <a:pt x="33174" y="9008"/>
                    <a:pt x="33556" y="8755"/>
                    <a:pt x="33678" y="8363"/>
                  </a:cubicBezTo>
                  <a:cubicBezTo>
                    <a:pt x="33859" y="7850"/>
                    <a:pt x="33588" y="7337"/>
                    <a:pt x="33075" y="7156"/>
                  </a:cubicBezTo>
                  <a:lnTo>
                    <a:pt x="32652" y="7035"/>
                  </a:lnTo>
                  <a:lnTo>
                    <a:pt x="32833" y="6432"/>
                  </a:lnTo>
                  <a:lnTo>
                    <a:pt x="32863" y="6432"/>
                  </a:lnTo>
                  <a:cubicBezTo>
                    <a:pt x="33678" y="6009"/>
                    <a:pt x="34282" y="5285"/>
                    <a:pt x="34553" y="4440"/>
                  </a:cubicBezTo>
                  <a:cubicBezTo>
                    <a:pt x="35097" y="2629"/>
                    <a:pt x="34101" y="728"/>
                    <a:pt x="32320" y="185"/>
                  </a:cubicBezTo>
                  <a:cubicBezTo>
                    <a:pt x="32139" y="125"/>
                    <a:pt x="31958" y="64"/>
                    <a:pt x="31777" y="34"/>
                  </a:cubicBezTo>
                  <a:cubicBezTo>
                    <a:pt x="31614" y="12"/>
                    <a:pt x="31448" y="1"/>
                    <a:pt x="31281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4" name="Google Shape;1158;p44">
              <a:extLst>
                <a:ext uri="{FF2B5EF4-FFF2-40B4-BE49-F238E27FC236}">
                  <a16:creationId xmlns:a16="http://schemas.microsoft.com/office/drawing/2014/main" id="{3B016FEA-9F95-7733-71F7-01DEF8D391CD}"/>
                </a:ext>
              </a:extLst>
            </p:cNvPr>
            <p:cNvSpPr/>
            <p:nvPr/>
          </p:nvSpPr>
          <p:spPr>
            <a:xfrm>
              <a:off x="7171115" y="3731274"/>
              <a:ext cx="1043463" cy="308875"/>
            </a:xfrm>
            <a:custGeom>
              <a:avLst/>
              <a:gdLst/>
              <a:ahLst/>
              <a:cxnLst/>
              <a:rect l="l" t="t" r="r" b="b"/>
              <a:pathLst>
                <a:path w="50245" h="14873" extrusionOk="0">
                  <a:moveTo>
                    <a:pt x="2377" y="1"/>
                  </a:moveTo>
                  <a:cubicBezTo>
                    <a:pt x="1577" y="1"/>
                    <a:pt x="860" y="570"/>
                    <a:pt x="724" y="1382"/>
                  </a:cubicBezTo>
                  <a:lnTo>
                    <a:pt x="422" y="3041"/>
                  </a:lnTo>
                  <a:lnTo>
                    <a:pt x="151" y="4369"/>
                  </a:lnTo>
                  <a:cubicBezTo>
                    <a:pt x="0" y="5274"/>
                    <a:pt x="604" y="6150"/>
                    <a:pt x="1509" y="6331"/>
                  </a:cubicBezTo>
                  <a:lnTo>
                    <a:pt x="47559" y="14841"/>
                  </a:lnTo>
                  <a:cubicBezTo>
                    <a:pt x="47667" y="14862"/>
                    <a:pt x="47775" y="14873"/>
                    <a:pt x="47882" y="14873"/>
                  </a:cubicBezTo>
                  <a:cubicBezTo>
                    <a:pt x="48664" y="14873"/>
                    <a:pt x="49361" y="14310"/>
                    <a:pt x="49520" y="13513"/>
                  </a:cubicBezTo>
                  <a:lnTo>
                    <a:pt x="49943" y="11219"/>
                  </a:lnTo>
                  <a:lnTo>
                    <a:pt x="50064" y="10525"/>
                  </a:lnTo>
                  <a:cubicBezTo>
                    <a:pt x="50064" y="10495"/>
                    <a:pt x="50064" y="10495"/>
                    <a:pt x="50064" y="10495"/>
                  </a:cubicBezTo>
                  <a:cubicBezTo>
                    <a:pt x="50245" y="9590"/>
                    <a:pt x="49641" y="8745"/>
                    <a:pt x="48736" y="8564"/>
                  </a:cubicBezTo>
                  <a:lnTo>
                    <a:pt x="2656" y="24"/>
                  </a:lnTo>
                  <a:cubicBezTo>
                    <a:pt x="2562" y="8"/>
                    <a:pt x="2469" y="1"/>
                    <a:pt x="23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5" name="Google Shape;1159;p44">
              <a:extLst>
                <a:ext uri="{FF2B5EF4-FFF2-40B4-BE49-F238E27FC236}">
                  <a16:creationId xmlns:a16="http://schemas.microsoft.com/office/drawing/2014/main" id="{050B07F2-FC98-2674-AF0F-0A3107EE94F5}"/>
                </a:ext>
              </a:extLst>
            </p:cNvPr>
            <p:cNvSpPr/>
            <p:nvPr/>
          </p:nvSpPr>
          <p:spPr>
            <a:xfrm>
              <a:off x="7171115" y="3728615"/>
              <a:ext cx="1043463" cy="314628"/>
            </a:xfrm>
            <a:custGeom>
              <a:avLst/>
              <a:gdLst/>
              <a:ahLst/>
              <a:cxnLst/>
              <a:rect l="l" t="t" r="r" b="b"/>
              <a:pathLst>
                <a:path w="50245" h="15150" fill="none" extrusionOk="0">
                  <a:moveTo>
                    <a:pt x="50064" y="10653"/>
                  </a:moveTo>
                  <a:lnTo>
                    <a:pt x="49943" y="11347"/>
                  </a:lnTo>
                  <a:lnTo>
                    <a:pt x="49520" y="13641"/>
                  </a:lnTo>
                  <a:cubicBezTo>
                    <a:pt x="49339" y="14546"/>
                    <a:pt x="48464" y="15150"/>
                    <a:pt x="47559" y="14969"/>
                  </a:cubicBezTo>
                  <a:lnTo>
                    <a:pt x="1509" y="6459"/>
                  </a:lnTo>
                  <a:cubicBezTo>
                    <a:pt x="604" y="6278"/>
                    <a:pt x="0" y="5402"/>
                    <a:pt x="151" y="4497"/>
                  </a:cubicBezTo>
                  <a:cubicBezTo>
                    <a:pt x="151" y="4497"/>
                    <a:pt x="151" y="4497"/>
                    <a:pt x="151" y="4497"/>
                  </a:cubicBezTo>
                  <a:lnTo>
                    <a:pt x="422" y="3169"/>
                  </a:lnTo>
                  <a:lnTo>
                    <a:pt x="724" y="1510"/>
                  </a:lnTo>
                  <a:cubicBezTo>
                    <a:pt x="875" y="604"/>
                    <a:pt x="1750" y="1"/>
                    <a:pt x="2656" y="152"/>
                  </a:cubicBezTo>
                  <a:cubicBezTo>
                    <a:pt x="2656" y="152"/>
                    <a:pt x="2656" y="152"/>
                    <a:pt x="2656" y="152"/>
                  </a:cubicBezTo>
                  <a:lnTo>
                    <a:pt x="48736" y="8692"/>
                  </a:lnTo>
                  <a:cubicBezTo>
                    <a:pt x="49641" y="8873"/>
                    <a:pt x="50245" y="9718"/>
                    <a:pt x="50064" y="10623"/>
                  </a:cubicBezTo>
                  <a:cubicBezTo>
                    <a:pt x="50064" y="10623"/>
                    <a:pt x="50064" y="10623"/>
                    <a:pt x="50064" y="10653"/>
                  </a:cubicBez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6" name="Google Shape;1160;p44">
              <a:extLst>
                <a:ext uri="{FF2B5EF4-FFF2-40B4-BE49-F238E27FC236}">
                  <a16:creationId xmlns:a16="http://schemas.microsoft.com/office/drawing/2014/main" id="{AB3F09B9-76B6-0B6A-E26D-1F95FF919F15}"/>
                </a:ext>
              </a:extLst>
            </p:cNvPr>
            <p:cNvSpPr/>
            <p:nvPr/>
          </p:nvSpPr>
          <p:spPr>
            <a:xfrm>
              <a:off x="7652433" y="833855"/>
              <a:ext cx="1089450" cy="348874"/>
            </a:xfrm>
            <a:custGeom>
              <a:avLst/>
              <a:gdLst/>
              <a:ahLst/>
              <a:cxnLst/>
              <a:rect l="l" t="t" r="r" b="b"/>
              <a:pathLst>
                <a:path w="14511" h="4647" fill="none" extrusionOk="0">
                  <a:moveTo>
                    <a:pt x="13894" y="3805"/>
                  </a:moveTo>
                  <a:cubicBezTo>
                    <a:pt x="13263" y="3459"/>
                    <a:pt x="12977" y="3744"/>
                    <a:pt x="12766" y="3459"/>
                  </a:cubicBezTo>
                  <a:cubicBezTo>
                    <a:pt x="12541" y="3173"/>
                    <a:pt x="13383" y="2436"/>
                    <a:pt x="11684" y="1699"/>
                  </a:cubicBezTo>
                  <a:cubicBezTo>
                    <a:pt x="11684" y="1699"/>
                    <a:pt x="11578" y="121"/>
                    <a:pt x="9248" y="60"/>
                  </a:cubicBezTo>
                  <a:cubicBezTo>
                    <a:pt x="6917" y="0"/>
                    <a:pt x="7549" y="1654"/>
                    <a:pt x="6917" y="2045"/>
                  </a:cubicBezTo>
                  <a:cubicBezTo>
                    <a:pt x="6286" y="2436"/>
                    <a:pt x="6120" y="1820"/>
                    <a:pt x="5504" y="2211"/>
                  </a:cubicBezTo>
                  <a:cubicBezTo>
                    <a:pt x="4872" y="2617"/>
                    <a:pt x="5158" y="3399"/>
                    <a:pt x="4647" y="3519"/>
                  </a:cubicBezTo>
                  <a:cubicBezTo>
                    <a:pt x="4135" y="3624"/>
                    <a:pt x="3459" y="3008"/>
                    <a:pt x="2842" y="3399"/>
                  </a:cubicBezTo>
                  <a:cubicBezTo>
                    <a:pt x="2211" y="3805"/>
                    <a:pt x="2211" y="4135"/>
                    <a:pt x="1925" y="4135"/>
                  </a:cubicBezTo>
                  <a:cubicBezTo>
                    <a:pt x="1654" y="4135"/>
                    <a:pt x="1083" y="3910"/>
                    <a:pt x="737" y="4135"/>
                  </a:cubicBezTo>
                  <a:cubicBezTo>
                    <a:pt x="406" y="4376"/>
                    <a:pt x="0" y="4647"/>
                    <a:pt x="0" y="4647"/>
                  </a:cubicBezTo>
                  <a:lnTo>
                    <a:pt x="14345" y="4647"/>
                  </a:lnTo>
                  <a:cubicBezTo>
                    <a:pt x="14345" y="4647"/>
                    <a:pt x="14511" y="4135"/>
                    <a:pt x="13894" y="3805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7" name="Google Shape;1161;p44">
              <a:extLst>
                <a:ext uri="{FF2B5EF4-FFF2-40B4-BE49-F238E27FC236}">
                  <a16:creationId xmlns:a16="http://schemas.microsoft.com/office/drawing/2014/main" id="{28620608-1E55-6535-FAE5-4AFEDFA72187}"/>
                </a:ext>
              </a:extLst>
            </p:cNvPr>
            <p:cNvSpPr/>
            <p:nvPr/>
          </p:nvSpPr>
          <p:spPr>
            <a:xfrm>
              <a:off x="7693851" y="414395"/>
              <a:ext cx="93231" cy="93173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68" name="Google Shape;1162;p44">
              <a:extLst>
                <a:ext uri="{FF2B5EF4-FFF2-40B4-BE49-F238E27FC236}">
                  <a16:creationId xmlns:a16="http://schemas.microsoft.com/office/drawing/2014/main" id="{5F5D002E-86F1-233C-F0BE-436FD26A7CE1}"/>
                </a:ext>
              </a:extLst>
            </p:cNvPr>
            <p:cNvGrpSpPr/>
            <p:nvPr/>
          </p:nvGrpSpPr>
          <p:grpSpPr>
            <a:xfrm>
              <a:off x="6470221" y="1395885"/>
              <a:ext cx="93234" cy="93234"/>
              <a:chOff x="7812545" y="194375"/>
              <a:chExt cx="105457" cy="105457"/>
            </a:xfrm>
          </p:grpSpPr>
          <p:sp>
            <p:nvSpPr>
              <p:cNvPr id="1069" name="Google Shape;1163;p44">
                <a:extLst>
                  <a:ext uri="{FF2B5EF4-FFF2-40B4-BE49-F238E27FC236}">
                    <a16:creationId xmlns:a16="http://schemas.microsoft.com/office/drawing/2014/main" id="{2035F1B1-FE34-E9B4-172E-35C54056FAAB}"/>
                  </a:ext>
                </a:extLst>
              </p:cNvPr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0" name="Google Shape;1164;p44">
                <a:extLst>
                  <a:ext uri="{FF2B5EF4-FFF2-40B4-BE49-F238E27FC236}">
                    <a16:creationId xmlns:a16="http://schemas.microsoft.com/office/drawing/2014/main" id="{EF56A0FE-C336-89D5-5DA8-D22F7DA6BA24}"/>
                  </a:ext>
                </a:extLst>
              </p:cNvPr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1" name="Google Shape;1165;p44">
                <a:extLst>
                  <a:ext uri="{FF2B5EF4-FFF2-40B4-BE49-F238E27FC236}">
                    <a16:creationId xmlns:a16="http://schemas.microsoft.com/office/drawing/2014/main" id="{FA26AF3B-273E-70A9-FE36-576105548289}"/>
                  </a:ext>
                </a:extLst>
              </p:cNvPr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2" name="Google Shape;1166;p44">
                <a:extLst>
                  <a:ext uri="{FF2B5EF4-FFF2-40B4-BE49-F238E27FC236}">
                    <a16:creationId xmlns:a16="http://schemas.microsoft.com/office/drawing/2014/main" id="{2E81F2F4-15CD-678C-B469-49375564E8B9}"/>
                  </a:ext>
                </a:extLst>
              </p:cNvPr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" name="Google Shape;1054;p41"/>
          <p:cNvSpPr txBox="1">
            <a:spLocks noGrp="1"/>
          </p:cNvSpPr>
          <p:nvPr>
            <p:ph type="title"/>
          </p:nvPr>
        </p:nvSpPr>
        <p:spPr>
          <a:xfrm>
            <a:off x="685800" y="617311"/>
            <a:ext cx="4045200" cy="93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Arial Rounded MT Bold" panose="020F0704030504030204" pitchFamily="34" charset="0"/>
              </a:rPr>
              <a:t>INTROD</a:t>
            </a:r>
            <a:r>
              <a:rPr lang="en" sz="3600" dirty="0">
                <a:solidFill>
                  <a:schemeClr val="accent4"/>
                </a:solidFill>
                <a:latin typeface="Arial Rounded MT Bold" panose="020F0704030504030204" pitchFamily="34" charset="0"/>
              </a:rPr>
              <a:t>UCTION</a:t>
            </a:r>
            <a:endParaRPr sz="2800" dirty="0">
              <a:solidFill>
                <a:schemeClr val="accent4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055" name="Google Shape;1055;p41"/>
          <p:cNvSpPr txBox="1">
            <a:spLocks noGrp="1"/>
          </p:cNvSpPr>
          <p:nvPr>
            <p:ph type="subTitle" idx="1"/>
          </p:nvPr>
        </p:nvSpPr>
        <p:spPr>
          <a:xfrm>
            <a:off x="47316" y="1531360"/>
            <a:ext cx="5177016" cy="330696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 2" panose="05020102010507070707" pitchFamily="18" charset="2"/>
              <a:buChar char="ø"/>
            </a:pPr>
            <a:r>
              <a:rPr lang="en-US" dirty="0">
                <a:latin typeface="+mj-lt"/>
              </a:rPr>
              <a:t>Dementia results from a variety of diseases and injuries that primarily or secondarily affect the brain.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</a:pPr>
            <a:endParaRPr lang="en-US" dirty="0">
              <a:latin typeface="+mj-l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</a:pPr>
            <a:endParaRPr lang="en-US" dirty="0">
              <a:latin typeface="+mj-lt"/>
            </a:endParaRPr>
          </a:p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Wingdings 2" panose="05020102010507070707" pitchFamily="18" charset="2"/>
              <a:buChar char="ø"/>
            </a:pPr>
            <a:r>
              <a:rPr lang="en-US" dirty="0">
                <a:latin typeface="+mj-lt"/>
              </a:rPr>
              <a:t>A person diagnosed with Alzheimer’s could suffer from various syndromes including memory efficiency decreases, speaking difficulties, lack of attention, and a decline in the quality of lifestyle.</a:t>
            </a:r>
          </a:p>
        </p:txBody>
      </p:sp>
      <p:sp>
        <p:nvSpPr>
          <p:cNvPr id="1057" name="Google Shape;1057;p41"/>
          <p:cNvSpPr/>
          <p:nvPr/>
        </p:nvSpPr>
        <p:spPr>
          <a:xfrm>
            <a:off x="4956456" y="1253397"/>
            <a:ext cx="3571412" cy="2907187"/>
          </a:xfrm>
          <a:custGeom>
            <a:avLst/>
            <a:gdLst/>
            <a:ahLst/>
            <a:cxnLst/>
            <a:rect l="l" t="t" r="r" b="b"/>
            <a:pathLst>
              <a:path w="60102" h="48924" extrusionOk="0">
                <a:moveTo>
                  <a:pt x="31550" y="1"/>
                </a:moveTo>
                <a:cubicBezTo>
                  <a:pt x="28688" y="1"/>
                  <a:pt x="25391" y="541"/>
                  <a:pt x="22089" y="2238"/>
                </a:cubicBezTo>
                <a:cubicBezTo>
                  <a:pt x="12977" y="6900"/>
                  <a:pt x="8196" y="17230"/>
                  <a:pt x="4091" y="25485"/>
                </a:cubicBezTo>
                <a:cubicBezTo>
                  <a:pt x="1" y="33725"/>
                  <a:pt x="2016" y="42612"/>
                  <a:pt x="8767" y="47123"/>
                </a:cubicBezTo>
                <a:cubicBezTo>
                  <a:pt x="10764" y="48461"/>
                  <a:pt x="12590" y="48924"/>
                  <a:pt x="14421" y="48924"/>
                </a:cubicBezTo>
                <a:cubicBezTo>
                  <a:pt x="18514" y="48924"/>
                  <a:pt x="22630" y="46611"/>
                  <a:pt x="28730" y="46611"/>
                </a:cubicBezTo>
                <a:cubicBezTo>
                  <a:pt x="29125" y="46611"/>
                  <a:pt x="29527" y="46621"/>
                  <a:pt x="29939" y="46641"/>
                </a:cubicBezTo>
                <a:cubicBezTo>
                  <a:pt x="34134" y="46851"/>
                  <a:pt x="36984" y="47278"/>
                  <a:pt x="39535" y="47278"/>
                </a:cubicBezTo>
                <a:cubicBezTo>
                  <a:pt x="42835" y="47278"/>
                  <a:pt x="45637" y="46563"/>
                  <a:pt x="50208" y="43739"/>
                </a:cubicBezTo>
                <a:cubicBezTo>
                  <a:pt x="58328" y="38732"/>
                  <a:pt x="60102" y="25500"/>
                  <a:pt x="54042" y="15140"/>
                </a:cubicBezTo>
                <a:cubicBezTo>
                  <a:pt x="47997" y="4779"/>
                  <a:pt x="40254" y="1667"/>
                  <a:pt x="40254" y="1667"/>
                </a:cubicBezTo>
                <a:cubicBezTo>
                  <a:pt x="40254" y="1667"/>
                  <a:pt x="36573" y="1"/>
                  <a:pt x="31550" y="1"/>
                </a:cubicBez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62" name="Google Shape;1062;p41"/>
          <p:cNvGrpSpPr/>
          <p:nvPr/>
        </p:nvGrpSpPr>
        <p:grpSpPr>
          <a:xfrm>
            <a:off x="3404831" y="4245983"/>
            <a:ext cx="1173064" cy="671136"/>
            <a:chOff x="3404831" y="4245983"/>
            <a:chExt cx="1173064" cy="671136"/>
          </a:xfrm>
        </p:grpSpPr>
        <p:sp>
          <p:nvSpPr>
            <p:cNvPr id="1063" name="Google Shape;1063;p41"/>
            <p:cNvSpPr/>
            <p:nvPr/>
          </p:nvSpPr>
          <p:spPr>
            <a:xfrm>
              <a:off x="4484663" y="4245983"/>
              <a:ext cx="93231" cy="93173"/>
            </a:xfrm>
            <a:custGeom>
              <a:avLst/>
              <a:gdLst/>
              <a:ahLst/>
              <a:cxnLst/>
              <a:rect l="l" t="t" r="r" b="b"/>
              <a:pathLst>
                <a:path w="1505" h="1504" fill="none" extrusionOk="0">
                  <a:moveTo>
                    <a:pt x="1505" y="752"/>
                  </a:moveTo>
                  <a:cubicBezTo>
                    <a:pt x="1505" y="1158"/>
                    <a:pt x="1174" y="1504"/>
                    <a:pt x="753" y="1504"/>
                  </a:cubicBezTo>
                  <a:cubicBezTo>
                    <a:pt x="347" y="1504"/>
                    <a:pt x="1" y="1158"/>
                    <a:pt x="1" y="752"/>
                  </a:cubicBezTo>
                  <a:cubicBezTo>
                    <a:pt x="1" y="331"/>
                    <a:pt x="347" y="0"/>
                    <a:pt x="753" y="0"/>
                  </a:cubicBezTo>
                  <a:cubicBezTo>
                    <a:pt x="1174" y="0"/>
                    <a:pt x="1505" y="331"/>
                    <a:pt x="1505" y="75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503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064" name="Google Shape;1064;p41"/>
            <p:cNvGrpSpPr/>
            <p:nvPr/>
          </p:nvGrpSpPr>
          <p:grpSpPr>
            <a:xfrm>
              <a:off x="3966521" y="4823885"/>
              <a:ext cx="93234" cy="93234"/>
              <a:chOff x="7812545" y="194375"/>
              <a:chExt cx="105457" cy="105457"/>
            </a:xfrm>
          </p:grpSpPr>
          <p:sp>
            <p:nvSpPr>
              <p:cNvPr id="1065" name="Google Shape;1065;p41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66" name="Google Shape;1066;p41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67" name="Google Shape;1067;p41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68" name="Google Shape;1068;p41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69" name="Google Shape;1069;p41"/>
            <p:cNvGrpSpPr/>
            <p:nvPr/>
          </p:nvGrpSpPr>
          <p:grpSpPr>
            <a:xfrm rot="10800000" flipH="1">
              <a:off x="3404831" y="4329370"/>
              <a:ext cx="93224" cy="93255"/>
              <a:chOff x="7812545" y="194375"/>
              <a:chExt cx="105457" cy="105457"/>
            </a:xfrm>
          </p:grpSpPr>
          <p:sp>
            <p:nvSpPr>
              <p:cNvPr id="1070" name="Google Shape;1070;p41"/>
              <p:cNvSpPr/>
              <p:nvPr/>
            </p:nvSpPr>
            <p:spPr>
              <a:xfrm>
                <a:off x="7865245" y="194375"/>
                <a:ext cx="28" cy="32667"/>
              </a:xfrm>
              <a:custGeom>
                <a:avLst/>
                <a:gdLst/>
                <a:ahLst/>
                <a:cxnLst/>
                <a:rect l="l" t="t" r="r" b="b"/>
                <a:pathLst>
                  <a:path w="1" h="1174" fill="none" extrusionOk="0">
                    <a:moveTo>
                      <a:pt x="1" y="1"/>
                    </a:moveTo>
                    <a:lnTo>
                      <a:pt x="1" y="1174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1" name="Google Shape;1071;p41"/>
              <p:cNvSpPr/>
              <p:nvPr/>
            </p:nvSpPr>
            <p:spPr>
              <a:xfrm>
                <a:off x="7865245" y="266775"/>
                <a:ext cx="28" cy="33056"/>
              </a:xfrm>
              <a:custGeom>
                <a:avLst/>
                <a:gdLst/>
                <a:ahLst/>
                <a:cxnLst/>
                <a:rect l="l" t="t" r="r" b="b"/>
                <a:pathLst>
                  <a:path w="1" h="1188" fill="none" extrusionOk="0">
                    <a:moveTo>
                      <a:pt x="1" y="0"/>
                    </a:moveTo>
                    <a:lnTo>
                      <a:pt x="1" y="1188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2" name="Google Shape;1072;p41"/>
              <p:cNvSpPr/>
              <p:nvPr/>
            </p:nvSpPr>
            <p:spPr>
              <a:xfrm>
                <a:off x="7812545" y="247103"/>
                <a:ext cx="32639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3" name="Google Shape;1073;p41"/>
              <p:cNvSpPr/>
              <p:nvPr/>
            </p:nvSpPr>
            <p:spPr>
              <a:xfrm>
                <a:off x="7885335" y="247103"/>
                <a:ext cx="32667" cy="28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" fill="none" extrusionOk="0">
                    <a:moveTo>
                      <a:pt x="0" y="0"/>
                    </a:moveTo>
                    <a:lnTo>
                      <a:pt x="1173" y="0"/>
                    </a:lnTo>
                  </a:path>
                </a:pathLst>
              </a:custGeom>
              <a:noFill/>
              <a:ln w="9525" cap="flat" cmpd="sng">
                <a:solidFill>
                  <a:schemeClr val="dk1"/>
                </a:solidFill>
                <a:prstDash val="solid"/>
                <a:miter lim="1503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" name="Google Shape;1226;p31">
            <a:extLst>
              <a:ext uri="{FF2B5EF4-FFF2-40B4-BE49-F238E27FC236}">
                <a16:creationId xmlns:a16="http://schemas.microsoft.com/office/drawing/2014/main" id="{75D56208-B1BB-6C9F-2245-1C8ED4A109E8}"/>
              </a:ext>
            </a:extLst>
          </p:cNvPr>
          <p:cNvGrpSpPr/>
          <p:nvPr/>
        </p:nvGrpSpPr>
        <p:grpSpPr>
          <a:xfrm>
            <a:off x="5664544" y="991757"/>
            <a:ext cx="2155235" cy="3254226"/>
            <a:chOff x="5747305" y="1413959"/>
            <a:chExt cx="1966994" cy="2969997"/>
          </a:xfrm>
        </p:grpSpPr>
        <p:sp>
          <p:nvSpPr>
            <p:cNvPr id="3" name="Google Shape;1227;p31">
              <a:extLst>
                <a:ext uri="{FF2B5EF4-FFF2-40B4-BE49-F238E27FC236}">
                  <a16:creationId xmlns:a16="http://schemas.microsoft.com/office/drawing/2014/main" id="{3593D6CB-CDFD-124E-CCF9-1CA1AA130363}"/>
                </a:ext>
              </a:extLst>
            </p:cNvPr>
            <p:cNvSpPr/>
            <p:nvPr/>
          </p:nvSpPr>
          <p:spPr>
            <a:xfrm>
              <a:off x="6195949" y="2610978"/>
              <a:ext cx="1233772" cy="1772978"/>
            </a:xfrm>
            <a:custGeom>
              <a:avLst/>
              <a:gdLst/>
              <a:ahLst/>
              <a:cxnLst/>
              <a:rect l="l" t="t" r="r" b="b"/>
              <a:pathLst>
                <a:path w="3256" h="4679" extrusionOk="0">
                  <a:moveTo>
                    <a:pt x="2811" y="0"/>
                  </a:moveTo>
                  <a:lnTo>
                    <a:pt x="2748" y="19"/>
                  </a:lnTo>
                  <a:lnTo>
                    <a:pt x="1053" y="385"/>
                  </a:lnTo>
                  <a:lnTo>
                    <a:pt x="568" y="411"/>
                  </a:lnTo>
                  <a:lnTo>
                    <a:pt x="0" y="4678"/>
                  </a:lnTo>
                  <a:lnTo>
                    <a:pt x="3256" y="4678"/>
                  </a:lnTo>
                  <a:lnTo>
                    <a:pt x="3256" y="161"/>
                  </a:lnTo>
                  <a:lnTo>
                    <a:pt x="28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4" name="Google Shape;1228;p31">
              <a:extLst>
                <a:ext uri="{FF2B5EF4-FFF2-40B4-BE49-F238E27FC236}">
                  <a16:creationId xmlns:a16="http://schemas.microsoft.com/office/drawing/2014/main" id="{EAED2A65-E449-0E51-D159-AF15B88D66E1}"/>
                </a:ext>
              </a:extLst>
            </p:cNvPr>
            <p:cNvSpPr/>
            <p:nvPr/>
          </p:nvSpPr>
          <p:spPr>
            <a:xfrm>
              <a:off x="6051580" y="1678826"/>
              <a:ext cx="1403529" cy="1029911"/>
            </a:xfrm>
            <a:custGeom>
              <a:avLst/>
              <a:gdLst/>
              <a:ahLst/>
              <a:cxnLst/>
              <a:rect l="l" t="t" r="r" b="b"/>
              <a:pathLst>
                <a:path w="3704" h="2718" extrusionOk="0">
                  <a:moveTo>
                    <a:pt x="1902" y="0"/>
                  </a:moveTo>
                  <a:cubicBezTo>
                    <a:pt x="1376" y="0"/>
                    <a:pt x="493" y="593"/>
                    <a:pt x="493" y="593"/>
                  </a:cubicBezTo>
                  <a:cubicBezTo>
                    <a:pt x="493" y="593"/>
                    <a:pt x="351" y="806"/>
                    <a:pt x="493" y="1269"/>
                  </a:cubicBezTo>
                  <a:cubicBezTo>
                    <a:pt x="635" y="1732"/>
                    <a:pt x="0" y="2501"/>
                    <a:pt x="0" y="2501"/>
                  </a:cubicBezTo>
                  <a:cubicBezTo>
                    <a:pt x="187" y="2445"/>
                    <a:pt x="381" y="2415"/>
                    <a:pt x="575" y="2411"/>
                  </a:cubicBezTo>
                  <a:cubicBezTo>
                    <a:pt x="581" y="2411"/>
                    <a:pt x="587" y="2411"/>
                    <a:pt x="593" y="2411"/>
                  </a:cubicBezTo>
                  <a:cubicBezTo>
                    <a:pt x="897" y="2411"/>
                    <a:pt x="1063" y="2718"/>
                    <a:pt x="1294" y="2718"/>
                  </a:cubicBezTo>
                  <a:cubicBezTo>
                    <a:pt x="1338" y="2718"/>
                    <a:pt x="1384" y="2707"/>
                    <a:pt x="1434" y="2680"/>
                  </a:cubicBezTo>
                  <a:cubicBezTo>
                    <a:pt x="1723" y="2527"/>
                    <a:pt x="1944" y="2458"/>
                    <a:pt x="2245" y="2458"/>
                  </a:cubicBezTo>
                  <a:cubicBezTo>
                    <a:pt x="2275" y="2458"/>
                    <a:pt x="2306" y="2459"/>
                    <a:pt x="2338" y="2460"/>
                  </a:cubicBezTo>
                  <a:cubicBezTo>
                    <a:pt x="2352" y="2461"/>
                    <a:pt x="2367" y="2461"/>
                    <a:pt x="2383" y="2461"/>
                  </a:cubicBezTo>
                  <a:cubicBezTo>
                    <a:pt x="2721" y="2461"/>
                    <a:pt x="3123" y="2264"/>
                    <a:pt x="3237" y="1967"/>
                  </a:cubicBezTo>
                  <a:cubicBezTo>
                    <a:pt x="3353" y="1654"/>
                    <a:pt x="3704" y="1389"/>
                    <a:pt x="3704" y="1389"/>
                  </a:cubicBezTo>
                  <a:lnTo>
                    <a:pt x="3704" y="1389"/>
                  </a:lnTo>
                  <a:cubicBezTo>
                    <a:pt x="3694" y="1390"/>
                    <a:pt x="3684" y="1391"/>
                    <a:pt x="3674" y="1391"/>
                  </a:cubicBezTo>
                  <a:cubicBezTo>
                    <a:pt x="3320" y="1391"/>
                    <a:pt x="2554" y="412"/>
                    <a:pt x="2166" y="82"/>
                  </a:cubicBezTo>
                  <a:cubicBezTo>
                    <a:pt x="2099" y="24"/>
                    <a:pt x="2008" y="0"/>
                    <a:pt x="190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" name="Google Shape;1229;p31">
              <a:extLst>
                <a:ext uri="{FF2B5EF4-FFF2-40B4-BE49-F238E27FC236}">
                  <a16:creationId xmlns:a16="http://schemas.microsoft.com/office/drawing/2014/main" id="{A353A481-B42D-0E2F-E220-E084C5C28F4F}"/>
                </a:ext>
              </a:extLst>
            </p:cNvPr>
            <p:cNvSpPr/>
            <p:nvPr/>
          </p:nvSpPr>
          <p:spPr>
            <a:xfrm>
              <a:off x="6105387" y="2741706"/>
              <a:ext cx="460012" cy="705554"/>
            </a:xfrm>
            <a:custGeom>
              <a:avLst/>
              <a:gdLst/>
              <a:ahLst/>
              <a:cxnLst/>
              <a:rect l="l" t="t" r="r" b="b"/>
              <a:pathLst>
                <a:path w="1214" h="1862" extrusionOk="0">
                  <a:moveTo>
                    <a:pt x="939" y="1"/>
                  </a:moveTo>
                  <a:cubicBezTo>
                    <a:pt x="739" y="1"/>
                    <a:pt x="480" y="66"/>
                    <a:pt x="351" y="368"/>
                  </a:cubicBezTo>
                  <a:cubicBezTo>
                    <a:pt x="131" y="880"/>
                    <a:pt x="0" y="1794"/>
                    <a:pt x="0" y="1794"/>
                  </a:cubicBezTo>
                  <a:lnTo>
                    <a:pt x="881" y="1861"/>
                  </a:lnTo>
                  <a:lnTo>
                    <a:pt x="1214" y="40"/>
                  </a:lnTo>
                  <a:cubicBezTo>
                    <a:pt x="1214" y="40"/>
                    <a:pt x="1094" y="1"/>
                    <a:pt x="93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230;p31">
              <a:extLst>
                <a:ext uri="{FF2B5EF4-FFF2-40B4-BE49-F238E27FC236}">
                  <a16:creationId xmlns:a16="http://schemas.microsoft.com/office/drawing/2014/main" id="{8986910C-C61F-6BF1-DCE6-8271C0E78DE6}"/>
                </a:ext>
              </a:extLst>
            </p:cNvPr>
            <p:cNvSpPr/>
            <p:nvPr/>
          </p:nvSpPr>
          <p:spPr>
            <a:xfrm>
              <a:off x="6594956" y="2271083"/>
              <a:ext cx="642274" cy="896152"/>
            </a:xfrm>
            <a:custGeom>
              <a:avLst/>
              <a:gdLst/>
              <a:ahLst/>
              <a:cxnLst/>
              <a:rect l="l" t="t" r="r" b="b"/>
              <a:pathLst>
                <a:path w="1695" h="2365" extrusionOk="0">
                  <a:moveTo>
                    <a:pt x="893" y="1"/>
                  </a:moveTo>
                  <a:cubicBezTo>
                    <a:pt x="813" y="1"/>
                    <a:pt x="25" y="14"/>
                    <a:pt x="217" y="546"/>
                  </a:cubicBezTo>
                  <a:cubicBezTo>
                    <a:pt x="475" y="1268"/>
                    <a:pt x="36" y="1282"/>
                    <a:pt x="2" y="1282"/>
                  </a:cubicBezTo>
                  <a:cubicBezTo>
                    <a:pt x="1" y="1282"/>
                    <a:pt x="0" y="1282"/>
                    <a:pt x="0" y="1282"/>
                  </a:cubicBezTo>
                  <a:lnTo>
                    <a:pt x="0" y="1282"/>
                  </a:lnTo>
                  <a:cubicBezTo>
                    <a:pt x="0" y="1282"/>
                    <a:pt x="407" y="2364"/>
                    <a:pt x="631" y="2364"/>
                  </a:cubicBezTo>
                  <a:cubicBezTo>
                    <a:pt x="632" y="2364"/>
                    <a:pt x="634" y="2364"/>
                    <a:pt x="635" y="2364"/>
                  </a:cubicBezTo>
                  <a:cubicBezTo>
                    <a:pt x="859" y="2349"/>
                    <a:pt x="1695" y="916"/>
                    <a:pt x="1695" y="916"/>
                  </a:cubicBezTo>
                  <a:cubicBezTo>
                    <a:pt x="1019" y="860"/>
                    <a:pt x="1004" y="162"/>
                    <a:pt x="900" y="1"/>
                  </a:cubicBezTo>
                  <a:cubicBezTo>
                    <a:pt x="900" y="1"/>
                    <a:pt x="898" y="1"/>
                    <a:pt x="893" y="1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231;p31">
              <a:extLst>
                <a:ext uri="{FF2B5EF4-FFF2-40B4-BE49-F238E27FC236}">
                  <a16:creationId xmlns:a16="http://schemas.microsoft.com/office/drawing/2014/main" id="{29F1F9DB-DB23-8131-AB9E-9982D0200296}"/>
                </a:ext>
              </a:extLst>
            </p:cNvPr>
            <p:cNvSpPr/>
            <p:nvPr/>
          </p:nvSpPr>
          <p:spPr>
            <a:xfrm>
              <a:off x="6160331" y="1545824"/>
              <a:ext cx="925708" cy="1012860"/>
            </a:xfrm>
            <a:custGeom>
              <a:avLst/>
              <a:gdLst/>
              <a:ahLst/>
              <a:cxnLst/>
              <a:rect l="l" t="t" r="r" b="b"/>
              <a:pathLst>
                <a:path w="2443" h="2673" extrusionOk="0">
                  <a:moveTo>
                    <a:pt x="1171" y="0"/>
                  </a:moveTo>
                  <a:cubicBezTo>
                    <a:pt x="1123" y="0"/>
                    <a:pt x="1075" y="4"/>
                    <a:pt x="1028" y="11"/>
                  </a:cubicBezTo>
                  <a:cubicBezTo>
                    <a:pt x="412" y="101"/>
                    <a:pt x="1" y="765"/>
                    <a:pt x="113" y="1497"/>
                  </a:cubicBezTo>
                  <a:cubicBezTo>
                    <a:pt x="213" y="2172"/>
                    <a:pt x="650" y="2672"/>
                    <a:pt x="1197" y="2672"/>
                  </a:cubicBezTo>
                  <a:cubicBezTo>
                    <a:pt x="1243" y="2672"/>
                    <a:pt x="1290" y="2669"/>
                    <a:pt x="1337" y="2662"/>
                  </a:cubicBezTo>
                  <a:cubicBezTo>
                    <a:pt x="1953" y="2572"/>
                    <a:pt x="2443" y="1896"/>
                    <a:pt x="2334" y="1168"/>
                  </a:cubicBezTo>
                  <a:cubicBezTo>
                    <a:pt x="2234" y="494"/>
                    <a:pt x="1729" y="0"/>
                    <a:pt x="1171" y="0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232;p31">
              <a:extLst>
                <a:ext uri="{FF2B5EF4-FFF2-40B4-BE49-F238E27FC236}">
                  <a16:creationId xmlns:a16="http://schemas.microsoft.com/office/drawing/2014/main" id="{188322DE-4255-D2CF-8FCC-60E5CED22201}"/>
                </a:ext>
              </a:extLst>
            </p:cNvPr>
            <p:cNvSpPr/>
            <p:nvPr/>
          </p:nvSpPr>
          <p:spPr>
            <a:xfrm>
              <a:off x="6433535" y="2518141"/>
              <a:ext cx="1238319" cy="1644524"/>
            </a:xfrm>
            <a:custGeom>
              <a:avLst/>
              <a:gdLst/>
              <a:ahLst/>
              <a:cxnLst/>
              <a:rect l="l" t="t" r="r" b="b"/>
              <a:pathLst>
                <a:path w="3268" h="4340" extrusionOk="0">
                  <a:moveTo>
                    <a:pt x="2717" y="1"/>
                  </a:moveTo>
                  <a:cubicBezTo>
                    <a:pt x="2443" y="1"/>
                    <a:pt x="2184" y="245"/>
                    <a:pt x="2184" y="245"/>
                  </a:cubicBezTo>
                  <a:cubicBezTo>
                    <a:pt x="2039" y="338"/>
                    <a:pt x="2199" y="3150"/>
                    <a:pt x="2132" y="3351"/>
                  </a:cubicBezTo>
                  <a:cubicBezTo>
                    <a:pt x="2061" y="3549"/>
                    <a:pt x="157" y="3549"/>
                    <a:pt x="157" y="3549"/>
                  </a:cubicBezTo>
                  <a:cubicBezTo>
                    <a:pt x="157" y="3549"/>
                    <a:pt x="38" y="3934"/>
                    <a:pt x="15" y="4012"/>
                  </a:cubicBezTo>
                  <a:cubicBezTo>
                    <a:pt x="0" y="4076"/>
                    <a:pt x="1760" y="4340"/>
                    <a:pt x="2504" y="4340"/>
                  </a:cubicBezTo>
                  <a:cubicBezTo>
                    <a:pt x="2675" y="4340"/>
                    <a:pt x="2793" y="4326"/>
                    <a:pt x="2823" y="4292"/>
                  </a:cubicBezTo>
                  <a:cubicBezTo>
                    <a:pt x="2983" y="4113"/>
                    <a:pt x="3267" y="2138"/>
                    <a:pt x="3267" y="1171"/>
                  </a:cubicBezTo>
                  <a:cubicBezTo>
                    <a:pt x="3267" y="473"/>
                    <a:pt x="3267" y="223"/>
                    <a:pt x="2901" y="43"/>
                  </a:cubicBezTo>
                  <a:cubicBezTo>
                    <a:pt x="2841" y="13"/>
                    <a:pt x="2779" y="1"/>
                    <a:pt x="2717" y="1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233;p31">
              <a:extLst>
                <a:ext uri="{FF2B5EF4-FFF2-40B4-BE49-F238E27FC236}">
                  <a16:creationId xmlns:a16="http://schemas.microsoft.com/office/drawing/2014/main" id="{6529B39C-40EA-754F-3BE4-5262C57649F6}"/>
                </a:ext>
              </a:extLst>
            </p:cNvPr>
            <p:cNvSpPr/>
            <p:nvPr/>
          </p:nvSpPr>
          <p:spPr>
            <a:xfrm>
              <a:off x="7244051" y="3030825"/>
              <a:ext cx="426288" cy="334210"/>
            </a:xfrm>
            <a:custGeom>
              <a:avLst/>
              <a:gdLst/>
              <a:ahLst/>
              <a:cxnLst/>
              <a:rect l="l" t="t" r="r" b="b"/>
              <a:pathLst>
                <a:path w="1125" h="882" extrusionOk="0">
                  <a:moveTo>
                    <a:pt x="1124" y="1"/>
                  </a:moveTo>
                  <a:lnTo>
                    <a:pt x="139" y="229"/>
                  </a:lnTo>
                  <a:lnTo>
                    <a:pt x="1" y="882"/>
                  </a:lnTo>
                  <a:lnTo>
                    <a:pt x="1072" y="755"/>
                  </a:lnTo>
                  <a:cubicBezTo>
                    <a:pt x="1102" y="486"/>
                    <a:pt x="1117" y="225"/>
                    <a:pt x="1124" y="1"/>
                  </a:cubicBezTo>
                  <a:close/>
                </a:path>
              </a:pathLst>
            </a:custGeom>
            <a:solidFill>
              <a:srgbClr val="FFAC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1234;p31">
              <a:extLst>
                <a:ext uri="{FF2B5EF4-FFF2-40B4-BE49-F238E27FC236}">
                  <a16:creationId xmlns:a16="http://schemas.microsoft.com/office/drawing/2014/main" id="{A1B5E127-F94E-F9D5-1B8E-BA5E181D054D}"/>
                </a:ext>
              </a:extLst>
            </p:cNvPr>
            <p:cNvSpPr/>
            <p:nvPr/>
          </p:nvSpPr>
          <p:spPr>
            <a:xfrm>
              <a:off x="7215950" y="2518900"/>
              <a:ext cx="498349" cy="846123"/>
            </a:xfrm>
            <a:custGeom>
              <a:avLst/>
              <a:gdLst/>
              <a:ahLst/>
              <a:cxnLst/>
              <a:rect l="l" t="t" r="r" b="b"/>
              <a:pathLst>
                <a:path w="1282" h="2233" extrusionOk="0">
                  <a:moveTo>
                    <a:pt x="623" y="1"/>
                  </a:moveTo>
                  <a:cubicBezTo>
                    <a:pt x="348" y="1"/>
                    <a:pt x="86" y="247"/>
                    <a:pt x="86" y="247"/>
                  </a:cubicBezTo>
                  <a:cubicBezTo>
                    <a:pt x="1" y="299"/>
                    <a:pt x="23" y="1367"/>
                    <a:pt x="42" y="2233"/>
                  </a:cubicBezTo>
                  <a:lnTo>
                    <a:pt x="1259" y="1908"/>
                  </a:lnTo>
                  <a:cubicBezTo>
                    <a:pt x="1281" y="1643"/>
                    <a:pt x="1259" y="1400"/>
                    <a:pt x="1259" y="1199"/>
                  </a:cubicBezTo>
                  <a:cubicBezTo>
                    <a:pt x="1259" y="635"/>
                    <a:pt x="1169" y="221"/>
                    <a:pt x="803" y="41"/>
                  </a:cubicBezTo>
                  <a:cubicBezTo>
                    <a:pt x="744" y="13"/>
                    <a:pt x="683" y="1"/>
                    <a:pt x="6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235;p31">
              <a:extLst>
                <a:ext uri="{FF2B5EF4-FFF2-40B4-BE49-F238E27FC236}">
                  <a16:creationId xmlns:a16="http://schemas.microsoft.com/office/drawing/2014/main" id="{7CBD48DD-3D21-FDD9-CEAA-333D6C46235A}"/>
                </a:ext>
              </a:extLst>
            </p:cNvPr>
            <p:cNvSpPr/>
            <p:nvPr/>
          </p:nvSpPr>
          <p:spPr>
            <a:xfrm>
              <a:off x="6650279" y="1527636"/>
              <a:ext cx="963600" cy="752161"/>
            </a:xfrm>
            <a:custGeom>
              <a:avLst/>
              <a:gdLst/>
              <a:ahLst/>
              <a:cxnLst/>
              <a:rect l="l" t="t" r="r" b="b"/>
              <a:pathLst>
                <a:path w="2543" h="1985" extrusionOk="0">
                  <a:moveTo>
                    <a:pt x="592" y="0"/>
                  </a:moveTo>
                  <a:cubicBezTo>
                    <a:pt x="280" y="0"/>
                    <a:pt x="0" y="257"/>
                    <a:pt x="115" y="649"/>
                  </a:cubicBezTo>
                  <a:cubicBezTo>
                    <a:pt x="291" y="1246"/>
                    <a:pt x="1056" y="1500"/>
                    <a:pt x="1056" y="1500"/>
                  </a:cubicBezTo>
                  <a:cubicBezTo>
                    <a:pt x="1428" y="1866"/>
                    <a:pt x="1723" y="1984"/>
                    <a:pt x="1950" y="1984"/>
                  </a:cubicBezTo>
                  <a:cubicBezTo>
                    <a:pt x="2358" y="1984"/>
                    <a:pt x="2542" y="1601"/>
                    <a:pt x="2542" y="1601"/>
                  </a:cubicBezTo>
                  <a:lnTo>
                    <a:pt x="2542" y="1601"/>
                  </a:lnTo>
                  <a:cubicBezTo>
                    <a:pt x="2542" y="1601"/>
                    <a:pt x="2451" y="1667"/>
                    <a:pt x="2271" y="1667"/>
                  </a:cubicBezTo>
                  <a:cubicBezTo>
                    <a:pt x="2180" y="1667"/>
                    <a:pt x="2068" y="1651"/>
                    <a:pt x="1934" y="1601"/>
                  </a:cubicBezTo>
                  <a:cubicBezTo>
                    <a:pt x="1530" y="1455"/>
                    <a:pt x="1430" y="694"/>
                    <a:pt x="1056" y="231"/>
                  </a:cubicBezTo>
                  <a:cubicBezTo>
                    <a:pt x="928" y="71"/>
                    <a:pt x="755" y="0"/>
                    <a:pt x="59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36;p31">
              <a:extLst>
                <a:ext uri="{FF2B5EF4-FFF2-40B4-BE49-F238E27FC236}">
                  <a16:creationId xmlns:a16="http://schemas.microsoft.com/office/drawing/2014/main" id="{987B3037-446B-2AD0-BEFB-5B50F7D8977D}"/>
                </a:ext>
              </a:extLst>
            </p:cNvPr>
            <p:cNvSpPr/>
            <p:nvPr/>
          </p:nvSpPr>
          <p:spPr>
            <a:xfrm>
              <a:off x="6945460" y="2002048"/>
              <a:ext cx="206892" cy="271309"/>
            </a:xfrm>
            <a:custGeom>
              <a:avLst/>
              <a:gdLst/>
              <a:ahLst/>
              <a:cxnLst/>
              <a:rect l="l" t="t" r="r" b="b"/>
              <a:pathLst>
                <a:path w="546" h="716" extrusionOk="0">
                  <a:moveTo>
                    <a:pt x="259" y="1"/>
                  </a:moveTo>
                  <a:cubicBezTo>
                    <a:pt x="253" y="1"/>
                    <a:pt x="246" y="1"/>
                    <a:pt x="240" y="2"/>
                  </a:cubicBezTo>
                  <a:cubicBezTo>
                    <a:pt x="102" y="13"/>
                    <a:pt x="1" y="185"/>
                    <a:pt x="20" y="379"/>
                  </a:cubicBezTo>
                  <a:cubicBezTo>
                    <a:pt x="38" y="570"/>
                    <a:pt x="156" y="715"/>
                    <a:pt x="292" y="715"/>
                  </a:cubicBezTo>
                  <a:cubicBezTo>
                    <a:pt x="297" y="715"/>
                    <a:pt x="302" y="715"/>
                    <a:pt x="307" y="715"/>
                  </a:cubicBezTo>
                  <a:cubicBezTo>
                    <a:pt x="445" y="700"/>
                    <a:pt x="546" y="532"/>
                    <a:pt x="527" y="334"/>
                  </a:cubicBezTo>
                  <a:cubicBezTo>
                    <a:pt x="510" y="145"/>
                    <a:pt x="393" y="1"/>
                    <a:pt x="259" y="1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237;p31">
              <a:extLst>
                <a:ext uri="{FF2B5EF4-FFF2-40B4-BE49-F238E27FC236}">
                  <a16:creationId xmlns:a16="http://schemas.microsoft.com/office/drawing/2014/main" id="{2ECEA75B-6A45-08B7-5725-720FF33AA0CA}"/>
                </a:ext>
              </a:extLst>
            </p:cNvPr>
            <p:cNvSpPr/>
            <p:nvPr/>
          </p:nvSpPr>
          <p:spPr>
            <a:xfrm>
              <a:off x="6090988" y="3709477"/>
              <a:ext cx="422120" cy="333831"/>
            </a:xfrm>
            <a:custGeom>
              <a:avLst/>
              <a:gdLst/>
              <a:ahLst/>
              <a:cxnLst/>
              <a:rect l="l" t="t" r="r" b="b"/>
              <a:pathLst>
                <a:path w="1114" h="881" extrusionOk="0">
                  <a:moveTo>
                    <a:pt x="204" y="1"/>
                  </a:moveTo>
                  <a:cubicBezTo>
                    <a:pt x="200" y="1"/>
                    <a:pt x="196" y="1"/>
                    <a:pt x="191" y="2"/>
                  </a:cubicBezTo>
                  <a:cubicBezTo>
                    <a:pt x="1" y="36"/>
                    <a:pt x="180" y="442"/>
                    <a:pt x="221" y="513"/>
                  </a:cubicBezTo>
                  <a:cubicBezTo>
                    <a:pt x="285" y="625"/>
                    <a:pt x="408" y="678"/>
                    <a:pt x="520" y="730"/>
                  </a:cubicBezTo>
                  <a:cubicBezTo>
                    <a:pt x="633" y="783"/>
                    <a:pt x="908" y="880"/>
                    <a:pt x="945" y="880"/>
                  </a:cubicBezTo>
                  <a:cubicBezTo>
                    <a:pt x="947" y="880"/>
                    <a:pt x="949" y="880"/>
                    <a:pt x="949" y="879"/>
                  </a:cubicBezTo>
                  <a:cubicBezTo>
                    <a:pt x="1050" y="801"/>
                    <a:pt x="1110" y="681"/>
                    <a:pt x="1113" y="554"/>
                  </a:cubicBezTo>
                  <a:cubicBezTo>
                    <a:pt x="1113" y="469"/>
                    <a:pt x="1087" y="405"/>
                    <a:pt x="998" y="398"/>
                  </a:cubicBezTo>
                  <a:cubicBezTo>
                    <a:pt x="980" y="396"/>
                    <a:pt x="962" y="395"/>
                    <a:pt x="944" y="395"/>
                  </a:cubicBezTo>
                  <a:cubicBezTo>
                    <a:pt x="904" y="395"/>
                    <a:pt x="864" y="398"/>
                    <a:pt x="825" y="398"/>
                  </a:cubicBezTo>
                  <a:cubicBezTo>
                    <a:pt x="783" y="398"/>
                    <a:pt x="741" y="395"/>
                    <a:pt x="699" y="379"/>
                  </a:cubicBezTo>
                  <a:cubicBezTo>
                    <a:pt x="609" y="345"/>
                    <a:pt x="542" y="271"/>
                    <a:pt x="471" y="211"/>
                  </a:cubicBezTo>
                  <a:cubicBezTo>
                    <a:pt x="412" y="162"/>
                    <a:pt x="352" y="114"/>
                    <a:pt x="296" y="58"/>
                  </a:cubicBezTo>
                  <a:cubicBezTo>
                    <a:pt x="272" y="31"/>
                    <a:pt x="242" y="1"/>
                    <a:pt x="204" y="1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238;p31">
              <a:extLst>
                <a:ext uri="{FF2B5EF4-FFF2-40B4-BE49-F238E27FC236}">
                  <a16:creationId xmlns:a16="http://schemas.microsoft.com/office/drawing/2014/main" id="{3CB019C5-3343-41B9-E076-B5FE13FCF4A9}"/>
                </a:ext>
              </a:extLst>
            </p:cNvPr>
            <p:cNvSpPr/>
            <p:nvPr/>
          </p:nvSpPr>
          <p:spPr>
            <a:xfrm>
              <a:off x="6163362" y="3709856"/>
              <a:ext cx="211060" cy="194387"/>
            </a:xfrm>
            <a:custGeom>
              <a:avLst/>
              <a:gdLst/>
              <a:ahLst/>
              <a:cxnLst/>
              <a:rect l="l" t="t" r="r" b="b"/>
              <a:pathLst>
                <a:path w="557" h="513" extrusionOk="0">
                  <a:moveTo>
                    <a:pt x="0" y="1"/>
                  </a:moveTo>
                  <a:lnTo>
                    <a:pt x="0" y="1"/>
                  </a:lnTo>
                  <a:cubicBezTo>
                    <a:pt x="4" y="42"/>
                    <a:pt x="19" y="79"/>
                    <a:pt x="38" y="117"/>
                  </a:cubicBezTo>
                  <a:cubicBezTo>
                    <a:pt x="71" y="184"/>
                    <a:pt x="165" y="385"/>
                    <a:pt x="306" y="464"/>
                  </a:cubicBezTo>
                  <a:cubicBezTo>
                    <a:pt x="371" y="495"/>
                    <a:pt x="443" y="513"/>
                    <a:pt x="514" y="513"/>
                  </a:cubicBezTo>
                  <a:cubicBezTo>
                    <a:pt x="521" y="513"/>
                    <a:pt x="528" y="513"/>
                    <a:pt x="534" y="512"/>
                  </a:cubicBezTo>
                  <a:cubicBezTo>
                    <a:pt x="557" y="505"/>
                    <a:pt x="497" y="378"/>
                    <a:pt x="497" y="37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BA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239;p31">
              <a:extLst>
                <a:ext uri="{FF2B5EF4-FFF2-40B4-BE49-F238E27FC236}">
                  <a16:creationId xmlns:a16="http://schemas.microsoft.com/office/drawing/2014/main" id="{6D38FD93-0AB5-C460-742D-CA55BEFFE016}"/>
                </a:ext>
              </a:extLst>
            </p:cNvPr>
            <p:cNvSpPr/>
            <p:nvPr/>
          </p:nvSpPr>
          <p:spPr>
            <a:xfrm>
              <a:off x="6086820" y="2647733"/>
              <a:ext cx="477063" cy="1244381"/>
            </a:xfrm>
            <a:custGeom>
              <a:avLst/>
              <a:gdLst/>
              <a:ahLst/>
              <a:cxnLst/>
              <a:rect l="l" t="t" r="r" b="b"/>
              <a:pathLst>
                <a:path w="1259" h="3284" extrusionOk="0">
                  <a:moveTo>
                    <a:pt x="740" y="0"/>
                  </a:moveTo>
                  <a:cubicBezTo>
                    <a:pt x="740" y="0"/>
                    <a:pt x="1" y="2434"/>
                    <a:pt x="225" y="2841"/>
                  </a:cubicBezTo>
                  <a:cubicBezTo>
                    <a:pt x="407" y="3172"/>
                    <a:pt x="574" y="3283"/>
                    <a:pt x="706" y="3283"/>
                  </a:cubicBezTo>
                  <a:cubicBezTo>
                    <a:pt x="737" y="3283"/>
                    <a:pt x="766" y="3277"/>
                    <a:pt x="792" y="3267"/>
                  </a:cubicBezTo>
                  <a:cubicBezTo>
                    <a:pt x="930" y="3207"/>
                    <a:pt x="1117" y="2920"/>
                    <a:pt x="1158" y="2714"/>
                  </a:cubicBezTo>
                  <a:cubicBezTo>
                    <a:pt x="1199" y="2513"/>
                    <a:pt x="1259" y="64"/>
                    <a:pt x="1259" y="64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240;p31">
              <a:extLst>
                <a:ext uri="{FF2B5EF4-FFF2-40B4-BE49-F238E27FC236}">
                  <a16:creationId xmlns:a16="http://schemas.microsoft.com/office/drawing/2014/main" id="{BCA226D3-E33F-C954-5DA8-0346AD062663}"/>
                </a:ext>
              </a:extLst>
            </p:cNvPr>
            <p:cNvSpPr/>
            <p:nvPr/>
          </p:nvSpPr>
          <p:spPr>
            <a:xfrm>
              <a:off x="6637395" y="2812944"/>
              <a:ext cx="481232" cy="354293"/>
            </a:xfrm>
            <a:custGeom>
              <a:avLst/>
              <a:gdLst/>
              <a:ahLst/>
              <a:cxnLst/>
              <a:rect l="l" t="t" r="r" b="b"/>
              <a:pathLst>
                <a:path w="1270" h="935" extrusionOk="0">
                  <a:moveTo>
                    <a:pt x="1269" y="1"/>
                  </a:moveTo>
                  <a:lnTo>
                    <a:pt x="1269" y="1"/>
                  </a:lnTo>
                  <a:cubicBezTo>
                    <a:pt x="893" y="148"/>
                    <a:pt x="606" y="195"/>
                    <a:pt x="394" y="195"/>
                  </a:cubicBezTo>
                  <a:cubicBezTo>
                    <a:pt x="208" y="195"/>
                    <a:pt x="80" y="159"/>
                    <a:pt x="0" y="124"/>
                  </a:cubicBezTo>
                  <a:lnTo>
                    <a:pt x="0" y="124"/>
                  </a:lnTo>
                  <a:cubicBezTo>
                    <a:pt x="137" y="446"/>
                    <a:pt x="370" y="934"/>
                    <a:pt x="519" y="934"/>
                  </a:cubicBezTo>
                  <a:cubicBezTo>
                    <a:pt x="520" y="934"/>
                    <a:pt x="522" y="934"/>
                    <a:pt x="523" y="934"/>
                  </a:cubicBezTo>
                  <a:cubicBezTo>
                    <a:pt x="657" y="927"/>
                    <a:pt x="1008" y="412"/>
                    <a:pt x="12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241;p31">
              <a:extLst>
                <a:ext uri="{FF2B5EF4-FFF2-40B4-BE49-F238E27FC236}">
                  <a16:creationId xmlns:a16="http://schemas.microsoft.com/office/drawing/2014/main" id="{5DD2E65C-9C55-3EC2-45D2-80FF9A5332CC}"/>
                </a:ext>
              </a:extLst>
            </p:cNvPr>
            <p:cNvSpPr/>
            <p:nvPr/>
          </p:nvSpPr>
          <p:spPr>
            <a:xfrm>
              <a:off x="5747305" y="1413959"/>
              <a:ext cx="1084097" cy="760119"/>
            </a:xfrm>
            <a:custGeom>
              <a:avLst/>
              <a:gdLst/>
              <a:ahLst/>
              <a:cxnLst/>
              <a:rect l="l" t="t" r="r" b="b"/>
              <a:pathLst>
                <a:path w="2861" h="2006" extrusionOk="0">
                  <a:moveTo>
                    <a:pt x="2346" y="1"/>
                  </a:moveTo>
                  <a:cubicBezTo>
                    <a:pt x="2170" y="1"/>
                    <a:pt x="1934" y="53"/>
                    <a:pt x="1617" y="195"/>
                  </a:cubicBezTo>
                  <a:cubicBezTo>
                    <a:pt x="1" y="919"/>
                    <a:pt x="1225" y="2005"/>
                    <a:pt x="1225" y="2005"/>
                  </a:cubicBezTo>
                  <a:cubicBezTo>
                    <a:pt x="1180" y="1632"/>
                    <a:pt x="1404" y="1132"/>
                    <a:pt x="1983" y="967"/>
                  </a:cubicBezTo>
                  <a:cubicBezTo>
                    <a:pt x="2323" y="874"/>
                    <a:pt x="2629" y="684"/>
                    <a:pt x="2860" y="419"/>
                  </a:cubicBezTo>
                  <a:cubicBezTo>
                    <a:pt x="2860" y="419"/>
                    <a:pt x="2844" y="1"/>
                    <a:pt x="2346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242;p31">
              <a:extLst>
                <a:ext uri="{FF2B5EF4-FFF2-40B4-BE49-F238E27FC236}">
                  <a16:creationId xmlns:a16="http://schemas.microsoft.com/office/drawing/2014/main" id="{23A14BF7-EF07-DE7B-B359-5AA38B3E1E54}"/>
                </a:ext>
              </a:extLst>
            </p:cNvPr>
            <p:cNvSpPr/>
            <p:nvPr/>
          </p:nvSpPr>
          <p:spPr>
            <a:xfrm>
              <a:off x="6259609" y="3718571"/>
              <a:ext cx="145885" cy="208407"/>
            </a:xfrm>
            <a:custGeom>
              <a:avLst/>
              <a:gdLst/>
              <a:ahLst/>
              <a:cxnLst/>
              <a:rect l="l" t="t" r="r" b="b"/>
              <a:pathLst>
                <a:path w="385" h="550" extrusionOk="0">
                  <a:moveTo>
                    <a:pt x="112" y="0"/>
                  </a:moveTo>
                  <a:cubicBezTo>
                    <a:pt x="79" y="4"/>
                    <a:pt x="45" y="30"/>
                    <a:pt x="34" y="64"/>
                  </a:cubicBezTo>
                  <a:cubicBezTo>
                    <a:pt x="0" y="198"/>
                    <a:pt x="224" y="303"/>
                    <a:pt x="243" y="359"/>
                  </a:cubicBezTo>
                  <a:cubicBezTo>
                    <a:pt x="261" y="413"/>
                    <a:pt x="244" y="550"/>
                    <a:pt x="316" y="550"/>
                  </a:cubicBezTo>
                  <a:cubicBezTo>
                    <a:pt x="319" y="550"/>
                    <a:pt x="322" y="550"/>
                    <a:pt x="325" y="549"/>
                  </a:cubicBezTo>
                  <a:cubicBezTo>
                    <a:pt x="385" y="538"/>
                    <a:pt x="314" y="187"/>
                    <a:pt x="314" y="187"/>
                  </a:cubicBezTo>
                  <a:lnTo>
                    <a:pt x="120" y="12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FBA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243;p31">
              <a:extLst>
                <a:ext uri="{FF2B5EF4-FFF2-40B4-BE49-F238E27FC236}">
                  <a16:creationId xmlns:a16="http://schemas.microsoft.com/office/drawing/2014/main" id="{79D89C85-12AF-70AB-2C98-506FD0E9A746}"/>
                </a:ext>
              </a:extLst>
            </p:cNvPr>
            <p:cNvSpPr/>
            <p:nvPr/>
          </p:nvSpPr>
          <p:spPr>
            <a:xfrm>
              <a:off x="6270977" y="3718571"/>
              <a:ext cx="250468" cy="216365"/>
            </a:xfrm>
            <a:custGeom>
              <a:avLst/>
              <a:gdLst/>
              <a:ahLst/>
              <a:cxnLst/>
              <a:rect l="l" t="t" r="r" b="b"/>
              <a:pathLst>
                <a:path w="661" h="571" extrusionOk="0">
                  <a:moveTo>
                    <a:pt x="99" y="0"/>
                  </a:moveTo>
                  <a:cubicBezTo>
                    <a:pt x="79" y="0"/>
                    <a:pt x="60" y="6"/>
                    <a:pt x="45" y="19"/>
                  </a:cubicBezTo>
                  <a:cubicBezTo>
                    <a:pt x="0" y="56"/>
                    <a:pt x="26" y="120"/>
                    <a:pt x="56" y="157"/>
                  </a:cubicBezTo>
                  <a:cubicBezTo>
                    <a:pt x="93" y="209"/>
                    <a:pt x="157" y="236"/>
                    <a:pt x="202" y="280"/>
                  </a:cubicBezTo>
                  <a:cubicBezTo>
                    <a:pt x="276" y="355"/>
                    <a:pt x="246" y="415"/>
                    <a:pt x="261" y="497"/>
                  </a:cubicBezTo>
                  <a:cubicBezTo>
                    <a:pt x="273" y="553"/>
                    <a:pt x="317" y="560"/>
                    <a:pt x="366" y="568"/>
                  </a:cubicBezTo>
                  <a:cubicBezTo>
                    <a:pt x="383" y="569"/>
                    <a:pt x="410" y="570"/>
                    <a:pt x="440" y="570"/>
                  </a:cubicBezTo>
                  <a:cubicBezTo>
                    <a:pt x="524" y="570"/>
                    <a:pt x="635" y="559"/>
                    <a:pt x="646" y="493"/>
                  </a:cubicBezTo>
                  <a:cubicBezTo>
                    <a:pt x="650" y="493"/>
                    <a:pt x="650" y="489"/>
                    <a:pt x="650" y="489"/>
                  </a:cubicBezTo>
                  <a:cubicBezTo>
                    <a:pt x="661" y="392"/>
                    <a:pt x="594" y="321"/>
                    <a:pt x="523" y="265"/>
                  </a:cubicBezTo>
                  <a:cubicBezTo>
                    <a:pt x="441" y="194"/>
                    <a:pt x="355" y="131"/>
                    <a:pt x="265" y="71"/>
                  </a:cubicBezTo>
                  <a:cubicBezTo>
                    <a:pt x="229" y="46"/>
                    <a:pt x="157" y="0"/>
                    <a:pt x="99" y="0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1244;p31">
              <a:extLst>
                <a:ext uri="{FF2B5EF4-FFF2-40B4-BE49-F238E27FC236}">
                  <a16:creationId xmlns:a16="http://schemas.microsoft.com/office/drawing/2014/main" id="{BEB600DC-EA2E-550E-9798-E2A82D982C6F}"/>
                </a:ext>
              </a:extLst>
            </p:cNvPr>
            <p:cNvSpPr/>
            <p:nvPr/>
          </p:nvSpPr>
          <p:spPr>
            <a:xfrm>
              <a:off x="6279313" y="3718571"/>
              <a:ext cx="236448" cy="162937"/>
            </a:xfrm>
            <a:custGeom>
              <a:avLst/>
              <a:gdLst/>
              <a:ahLst/>
              <a:cxnLst/>
              <a:rect l="l" t="t" r="r" b="b"/>
              <a:pathLst>
                <a:path w="624" h="430" extrusionOk="0">
                  <a:moveTo>
                    <a:pt x="75" y="1"/>
                  </a:moveTo>
                  <a:cubicBezTo>
                    <a:pt x="56" y="1"/>
                    <a:pt x="38" y="6"/>
                    <a:pt x="23" y="19"/>
                  </a:cubicBezTo>
                  <a:cubicBezTo>
                    <a:pt x="12" y="30"/>
                    <a:pt x="0" y="45"/>
                    <a:pt x="0" y="60"/>
                  </a:cubicBezTo>
                  <a:cubicBezTo>
                    <a:pt x="26" y="43"/>
                    <a:pt x="55" y="35"/>
                    <a:pt x="84" y="35"/>
                  </a:cubicBezTo>
                  <a:cubicBezTo>
                    <a:pt x="94" y="35"/>
                    <a:pt x="103" y="36"/>
                    <a:pt x="112" y="38"/>
                  </a:cubicBezTo>
                  <a:cubicBezTo>
                    <a:pt x="187" y="60"/>
                    <a:pt x="486" y="262"/>
                    <a:pt x="624" y="430"/>
                  </a:cubicBezTo>
                  <a:cubicBezTo>
                    <a:pt x="602" y="362"/>
                    <a:pt x="560" y="306"/>
                    <a:pt x="501" y="265"/>
                  </a:cubicBezTo>
                  <a:cubicBezTo>
                    <a:pt x="419" y="194"/>
                    <a:pt x="333" y="131"/>
                    <a:pt x="243" y="71"/>
                  </a:cubicBezTo>
                  <a:cubicBezTo>
                    <a:pt x="207" y="49"/>
                    <a:pt x="134" y="1"/>
                    <a:pt x="7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1245;p31">
              <a:extLst>
                <a:ext uri="{FF2B5EF4-FFF2-40B4-BE49-F238E27FC236}">
                  <a16:creationId xmlns:a16="http://schemas.microsoft.com/office/drawing/2014/main" id="{E467122C-F9E4-861D-2509-0D42FB6571EB}"/>
                </a:ext>
              </a:extLst>
            </p:cNvPr>
            <p:cNvSpPr/>
            <p:nvPr/>
          </p:nvSpPr>
          <p:spPr>
            <a:xfrm>
              <a:off x="6371101" y="2203734"/>
              <a:ext cx="81300" cy="78636"/>
            </a:xfrm>
            <a:custGeom>
              <a:avLst/>
              <a:gdLst/>
              <a:ahLst/>
              <a:cxnLst/>
              <a:rect l="l" t="t" r="r" b="b"/>
              <a:pathLst>
                <a:path w="155" h="150" extrusionOk="0">
                  <a:moveTo>
                    <a:pt x="76" y="1"/>
                  </a:moveTo>
                  <a:cubicBezTo>
                    <a:pt x="35" y="1"/>
                    <a:pt x="1" y="34"/>
                    <a:pt x="1" y="75"/>
                  </a:cubicBezTo>
                  <a:cubicBezTo>
                    <a:pt x="1" y="116"/>
                    <a:pt x="35" y="150"/>
                    <a:pt x="76" y="150"/>
                  </a:cubicBezTo>
                  <a:cubicBezTo>
                    <a:pt x="120" y="150"/>
                    <a:pt x="154" y="116"/>
                    <a:pt x="154" y="75"/>
                  </a:cubicBezTo>
                  <a:cubicBezTo>
                    <a:pt x="154" y="34"/>
                    <a:pt x="120" y="1"/>
                    <a:pt x="76" y="1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1246;p31">
              <a:extLst>
                <a:ext uri="{FF2B5EF4-FFF2-40B4-BE49-F238E27FC236}">
                  <a16:creationId xmlns:a16="http://schemas.microsoft.com/office/drawing/2014/main" id="{13D96851-B796-6CC0-CCE5-742A6F750FAA}"/>
                </a:ext>
              </a:extLst>
            </p:cNvPr>
            <p:cNvSpPr/>
            <p:nvPr/>
          </p:nvSpPr>
          <p:spPr>
            <a:xfrm>
              <a:off x="6654727" y="2096302"/>
              <a:ext cx="81300" cy="81300"/>
            </a:xfrm>
            <a:custGeom>
              <a:avLst/>
              <a:gdLst/>
              <a:ahLst/>
              <a:cxnLst/>
              <a:rect l="l" t="t" r="r" b="b"/>
              <a:pathLst>
                <a:path w="150" h="150" extrusionOk="0">
                  <a:moveTo>
                    <a:pt x="75" y="1"/>
                  </a:moveTo>
                  <a:cubicBezTo>
                    <a:pt x="34" y="1"/>
                    <a:pt x="0" y="34"/>
                    <a:pt x="0" y="75"/>
                  </a:cubicBezTo>
                  <a:cubicBezTo>
                    <a:pt x="0" y="116"/>
                    <a:pt x="34" y="150"/>
                    <a:pt x="75" y="150"/>
                  </a:cubicBezTo>
                  <a:cubicBezTo>
                    <a:pt x="116" y="150"/>
                    <a:pt x="150" y="116"/>
                    <a:pt x="150" y="75"/>
                  </a:cubicBezTo>
                  <a:cubicBezTo>
                    <a:pt x="150" y="34"/>
                    <a:pt x="116" y="1"/>
                    <a:pt x="75" y="1"/>
                  </a:cubicBezTo>
                  <a:close/>
                </a:path>
              </a:pathLst>
            </a:custGeom>
            <a:solidFill>
              <a:srgbClr val="14142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1247;p31">
              <a:extLst>
                <a:ext uri="{FF2B5EF4-FFF2-40B4-BE49-F238E27FC236}">
                  <a16:creationId xmlns:a16="http://schemas.microsoft.com/office/drawing/2014/main" id="{40E6BF43-1035-F925-5DA3-F5E8E2F635B1}"/>
                </a:ext>
              </a:extLst>
            </p:cNvPr>
            <p:cNvSpPr/>
            <p:nvPr/>
          </p:nvSpPr>
          <p:spPr>
            <a:xfrm>
              <a:off x="6576389" y="1966808"/>
              <a:ext cx="167863" cy="51533"/>
            </a:xfrm>
            <a:custGeom>
              <a:avLst/>
              <a:gdLst/>
              <a:ahLst/>
              <a:cxnLst/>
              <a:rect l="l" t="t" r="r" b="b"/>
              <a:pathLst>
                <a:path w="443" h="136" extrusionOk="0">
                  <a:moveTo>
                    <a:pt x="392" y="1"/>
                  </a:moveTo>
                  <a:cubicBezTo>
                    <a:pt x="390" y="1"/>
                    <a:pt x="387" y="1"/>
                    <a:pt x="385" y="1"/>
                  </a:cubicBezTo>
                  <a:cubicBezTo>
                    <a:pt x="329" y="20"/>
                    <a:pt x="280" y="57"/>
                    <a:pt x="217" y="61"/>
                  </a:cubicBezTo>
                  <a:cubicBezTo>
                    <a:pt x="206" y="63"/>
                    <a:pt x="195" y="63"/>
                    <a:pt x="183" y="63"/>
                  </a:cubicBezTo>
                  <a:cubicBezTo>
                    <a:pt x="139" y="63"/>
                    <a:pt x="95" y="51"/>
                    <a:pt x="53" y="27"/>
                  </a:cubicBezTo>
                  <a:cubicBezTo>
                    <a:pt x="49" y="25"/>
                    <a:pt x="44" y="24"/>
                    <a:pt x="40" y="24"/>
                  </a:cubicBezTo>
                  <a:cubicBezTo>
                    <a:pt x="18" y="24"/>
                    <a:pt x="0" y="54"/>
                    <a:pt x="19" y="76"/>
                  </a:cubicBezTo>
                  <a:cubicBezTo>
                    <a:pt x="61" y="120"/>
                    <a:pt x="113" y="135"/>
                    <a:pt x="166" y="135"/>
                  </a:cubicBezTo>
                  <a:cubicBezTo>
                    <a:pt x="250" y="135"/>
                    <a:pt x="341" y="97"/>
                    <a:pt x="411" y="65"/>
                  </a:cubicBezTo>
                  <a:cubicBezTo>
                    <a:pt x="443" y="47"/>
                    <a:pt x="425" y="1"/>
                    <a:pt x="392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1248;p31">
              <a:extLst>
                <a:ext uri="{FF2B5EF4-FFF2-40B4-BE49-F238E27FC236}">
                  <a16:creationId xmlns:a16="http://schemas.microsoft.com/office/drawing/2014/main" id="{8A8E68C3-80F5-9CEF-1DC1-300811C6095B}"/>
                </a:ext>
              </a:extLst>
            </p:cNvPr>
            <p:cNvSpPr/>
            <p:nvPr/>
          </p:nvSpPr>
          <p:spPr>
            <a:xfrm>
              <a:off x="6262261" y="2075180"/>
              <a:ext cx="125423" cy="118224"/>
            </a:xfrm>
            <a:custGeom>
              <a:avLst/>
              <a:gdLst/>
              <a:ahLst/>
              <a:cxnLst/>
              <a:rect l="l" t="t" r="r" b="b"/>
              <a:pathLst>
                <a:path w="331" h="312" extrusionOk="0">
                  <a:moveTo>
                    <a:pt x="268" y="1"/>
                  </a:moveTo>
                  <a:cubicBezTo>
                    <a:pt x="257" y="1"/>
                    <a:pt x="247" y="6"/>
                    <a:pt x="243" y="18"/>
                  </a:cubicBezTo>
                  <a:cubicBezTo>
                    <a:pt x="232" y="74"/>
                    <a:pt x="213" y="130"/>
                    <a:pt x="180" y="178"/>
                  </a:cubicBezTo>
                  <a:cubicBezTo>
                    <a:pt x="139" y="219"/>
                    <a:pt x="87" y="249"/>
                    <a:pt x="27" y="257"/>
                  </a:cubicBezTo>
                  <a:cubicBezTo>
                    <a:pt x="4" y="264"/>
                    <a:pt x="1" y="301"/>
                    <a:pt x="27" y="309"/>
                  </a:cubicBezTo>
                  <a:cubicBezTo>
                    <a:pt x="37" y="311"/>
                    <a:pt x="48" y="312"/>
                    <a:pt x="58" y="312"/>
                  </a:cubicBezTo>
                  <a:cubicBezTo>
                    <a:pt x="197" y="312"/>
                    <a:pt x="330" y="157"/>
                    <a:pt x="292" y="18"/>
                  </a:cubicBezTo>
                  <a:cubicBezTo>
                    <a:pt x="288" y="6"/>
                    <a:pt x="278" y="1"/>
                    <a:pt x="268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1249;p31">
              <a:extLst>
                <a:ext uri="{FF2B5EF4-FFF2-40B4-BE49-F238E27FC236}">
                  <a16:creationId xmlns:a16="http://schemas.microsoft.com/office/drawing/2014/main" id="{33568CF1-278C-1A40-65EC-E209EAAB0F48}"/>
                </a:ext>
              </a:extLst>
            </p:cNvPr>
            <p:cNvSpPr/>
            <p:nvPr/>
          </p:nvSpPr>
          <p:spPr>
            <a:xfrm>
              <a:off x="6542285" y="2294955"/>
              <a:ext cx="208407" cy="120118"/>
            </a:xfrm>
            <a:custGeom>
              <a:avLst/>
              <a:gdLst/>
              <a:ahLst/>
              <a:cxnLst/>
              <a:rect l="l" t="t" r="r" b="b"/>
              <a:pathLst>
                <a:path w="550" h="317" extrusionOk="0">
                  <a:moveTo>
                    <a:pt x="444" y="0"/>
                  </a:moveTo>
                  <a:cubicBezTo>
                    <a:pt x="364" y="0"/>
                    <a:pt x="262" y="72"/>
                    <a:pt x="206" y="95"/>
                  </a:cubicBezTo>
                  <a:cubicBezTo>
                    <a:pt x="139" y="128"/>
                    <a:pt x="1" y="147"/>
                    <a:pt x="46" y="248"/>
                  </a:cubicBezTo>
                  <a:cubicBezTo>
                    <a:pt x="49" y="267"/>
                    <a:pt x="61" y="285"/>
                    <a:pt x="79" y="300"/>
                  </a:cubicBezTo>
                  <a:cubicBezTo>
                    <a:pt x="95" y="312"/>
                    <a:pt x="111" y="316"/>
                    <a:pt x="126" y="316"/>
                  </a:cubicBezTo>
                  <a:cubicBezTo>
                    <a:pt x="161" y="316"/>
                    <a:pt x="193" y="292"/>
                    <a:pt x="221" y="267"/>
                  </a:cubicBezTo>
                  <a:cubicBezTo>
                    <a:pt x="296" y="199"/>
                    <a:pt x="389" y="225"/>
                    <a:pt x="475" y="184"/>
                  </a:cubicBezTo>
                  <a:cubicBezTo>
                    <a:pt x="524" y="166"/>
                    <a:pt x="550" y="113"/>
                    <a:pt x="535" y="65"/>
                  </a:cubicBezTo>
                  <a:cubicBezTo>
                    <a:pt x="515" y="17"/>
                    <a:pt x="482" y="0"/>
                    <a:pt x="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1250;p31">
              <a:extLst>
                <a:ext uri="{FF2B5EF4-FFF2-40B4-BE49-F238E27FC236}">
                  <a16:creationId xmlns:a16="http://schemas.microsoft.com/office/drawing/2014/main" id="{6333DD8A-24D7-7459-DC4B-337214C0AC73}"/>
                </a:ext>
              </a:extLst>
            </p:cNvPr>
            <p:cNvSpPr/>
            <p:nvPr/>
          </p:nvSpPr>
          <p:spPr>
            <a:xfrm>
              <a:off x="6307732" y="2370361"/>
              <a:ext cx="322842" cy="189840"/>
            </a:xfrm>
            <a:custGeom>
              <a:avLst/>
              <a:gdLst/>
              <a:ahLst/>
              <a:cxnLst/>
              <a:rect l="l" t="t" r="r" b="b"/>
              <a:pathLst>
                <a:path w="852" h="501" extrusionOk="0">
                  <a:moveTo>
                    <a:pt x="277" y="1"/>
                  </a:moveTo>
                  <a:cubicBezTo>
                    <a:pt x="246" y="1"/>
                    <a:pt x="212" y="12"/>
                    <a:pt x="179" y="45"/>
                  </a:cubicBezTo>
                  <a:cubicBezTo>
                    <a:pt x="179" y="45"/>
                    <a:pt x="131" y="5"/>
                    <a:pt x="78" y="5"/>
                  </a:cubicBezTo>
                  <a:cubicBezTo>
                    <a:pt x="52" y="5"/>
                    <a:pt x="24" y="15"/>
                    <a:pt x="0" y="45"/>
                  </a:cubicBezTo>
                  <a:lnTo>
                    <a:pt x="205" y="392"/>
                  </a:lnTo>
                  <a:lnTo>
                    <a:pt x="773" y="501"/>
                  </a:lnTo>
                  <a:lnTo>
                    <a:pt x="773" y="441"/>
                  </a:lnTo>
                  <a:cubicBezTo>
                    <a:pt x="773" y="441"/>
                    <a:pt x="851" y="258"/>
                    <a:pt x="773" y="180"/>
                  </a:cubicBezTo>
                  <a:cubicBezTo>
                    <a:pt x="732" y="142"/>
                    <a:pt x="678" y="122"/>
                    <a:pt x="625" y="122"/>
                  </a:cubicBezTo>
                  <a:cubicBezTo>
                    <a:pt x="609" y="122"/>
                    <a:pt x="594" y="124"/>
                    <a:pt x="579" y="127"/>
                  </a:cubicBezTo>
                  <a:cubicBezTo>
                    <a:pt x="560" y="76"/>
                    <a:pt x="512" y="45"/>
                    <a:pt x="462" y="45"/>
                  </a:cubicBezTo>
                  <a:cubicBezTo>
                    <a:pt x="442" y="45"/>
                    <a:pt x="422" y="50"/>
                    <a:pt x="403" y="60"/>
                  </a:cubicBezTo>
                  <a:cubicBezTo>
                    <a:pt x="403" y="60"/>
                    <a:pt x="347" y="1"/>
                    <a:pt x="277" y="1"/>
                  </a:cubicBezTo>
                  <a:close/>
                </a:path>
              </a:pathLst>
            </a:custGeom>
            <a:solidFill>
              <a:srgbClr val="FBA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251;p31">
              <a:extLst>
                <a:ext uri="{FF2B5EF4-FFF2-40B4-BE49-F238E27FC236}">
                  <a16:creationId xmlns:a16="http://schemas.microsoft.com/office/drawing/2014/main" id="{99D21AD2-6888-9637-E273-BFFA5B1AF292}"/>
                </a:ext>
              </a:extLst>
            </p:cNvPr>
            <p:cNvSpPr/>
            <p:nvPr/>
          </p:nvSpPr>
          <p:spPr>
            <a:xfrm>
              <a:off x="6211486" y="2384760"/>
              <a:ext cx="404689" cy="307306"/>
            </a:xfrm>
            <a:custGeom>
              <a:avLst/>
              <a:gdLst/>
              <a:ahLst/>
              <a:cxnLst/>
              <a:rect l="l" t="t" r="r" b="b"/>
              <a:pathLst>
                <a:path w="1068" h="811" extrusionOk="0">
                  <a:moveTo>
                    <a:pt x="304" y="0"/>
                  </a:moveTo>
                  <a:cubicBezTo>
                    <a:pt x="186" y="0"/>
                    <a:pt x="43" y="94"/>
                    <a:pt x="26" y="194"/>
                  </a:cubicBezTo>
                  <a:cubicBezTo>
                    <a:pt x="0" y="324"/>
                    <a:pt x="34" y="459"/>
                    <a:pt x="112" y="567"/>
                  </a:cubicBezTo>
                  <a:cubicBezTo>
                    <a:pt x="187" y="653"/>
                    <a:pt x="295" y="702"/>
                    <a:pt x="396" y="750"/>
                  </a:cubicBezTo>
                  <a:cubicBezTo>
                    <a:pt x="396" y="758"/>
                    <a:pt x="403" y="765"/>
                    <a:pt x="411" y="769"/>
                  </a:cubicBezTo>
                  <a:cubicBezTo>
                    <a:pt x="530" y="806"/>
                    <a:pt x="691" y="806"/>
                    <a:pt x="818" y="810"/>
                  </a:cubicBezTo>
                  <a:cubicBezTo>
                    <a:pt x="824" y="810"/>
                    <a:pt x="830" y="811"/>
                    <a:pt x="837" y="811"/>
                  </a:cubicBezTo>
                  <a:cubicBezTo>
                    <a:pt x="905" y="811"/>
                    <a:pt x="970" y="774"/>
                    <a:pt x="1005" y="713"/>
                  </a:cubicBezTo>
                  <a:cubicBezTo>
                    <a:pt x="1046" y="638"/>
                    <a:pt x="1053" y="548"/>
                    <a:pt x="1027" y="463"/>
                  </a:cubicBezTo>
                  <a:cubicBezTo>
                    <a:pt x="1019" y="444"/>
                    <a:pt x="1008" y="425"/>
                    <a:pt x="997" y="410"/>
                  </a:cubicBezTo>
                  <a:cubicBezTo>
                    <a:pt x="1038" y="332"/>
                    <a:pt x="1068" y="209"/>
                    <a:pt x="990" y="145"/>
                  </a:cubicBezTo>
                  <a:cubicBezTo>
                    <a:pt x="958" y="121"/>
                    <a:pt x="918" y="108"/>
                    <a:pt x="879" y="108"/>
                  </a:cubicBezTo>
                  <a:cubicBezTo>
                    <a:pt x="858" y="108"/>
                    <a:pt x="837" y="111"/>
                    <a:pt x="818" y="119"/>
                  </a:cubicBezTo>
                  <a:cubicBezTo>
                    <a:pt x="806" y="67"/>
                    <a:pt x="763" y="45"/>
                    <a:pt x="711" y="45"/>
                  </a:cubicBezTo>
                  <a:cubicBezTo>
                    <a:pt x="700" y="45"/>
                    <a:pt x="688" y="46"/>
                    <a:pt x="676" y="48"/>
                  </a:cubicBezTo>
                  <a:cubicBezTo>
                    <a:pt x="661" y="48"/>
                    <a:pt x="646" y="52"/>
                    <a:pt x="631" y="56"/>
                  </a:cubicBezTo>
                  <a:cubicBezTo>
                    <a:pt x="610" y="20"/>
                    <a:pt x="575" y="6"/>
                    <a:pt x="533" y="6"/>
                  </a:cubicBezTo>
                  <a:cubicBezTo>
                    <a:pt x="496" y="6"/>
                    <a:pt x="453" y="18"/>
                    <a:pt x="411" y="37"/>
                  </a:cubicBezTo>
                  <a:cubicBezTo>
                    <a:pt x="382" y="11"/>
                    <a:pt x="344" y="0"/>
                    <a:pt x="304" y="0"/>
                  </a:cubicBezTo>
                  <a:close/>
                </a:path>
              </a:pathLst>
            </a:custGeom>
            <a:solidFill>
              <a:srgbClr val="F8C3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1252;p31">
              <a:extLst>
                <a:ext uri="{FF2B5EF4-FFF2-40B4-BE49-F238E27FC236}">
                  <a16:creationId xmlns:a16="http://schemas.microsoft.com/office/drawing/2014/main" id="{CB6DEE55-2A6F-2A1E-0C75-32F3FA30E4D2}"/>
                </a:ext>
              </a:extLst>
            </p:cNvPr>
            <p:cNvSpPr/>
            <p:nvPr/>
          </p:nvSpPr>
          <p:spPr>
            <a:xfrm>
              <a:off x="6275145" y="2399917"/>
              <a:ext cx="90562" cy="102309"/>
            </a:xfrm>
            <a:custGeom>
              <a:avLst/>
              <a:gdLst/>
              <a:ahLst/>
              <a:cxnLst/>
              <a:rect l="l" t="t" r="r" b="b"/>
              <a:pathLst>
                <a:path w="239" h="270" extrusionOk="0">
                  <a:moveTo>
                    <a:pt x="228" y="0"/>
                  </a:moveTo>
                  <a:cubicBezTo>
                    <a:pt x="227" y="0"/>
                    <a:pt x="225" y="0"/>
                    <a:pt x="224" y="1"/>
                  </a:cubicBezTo>
                  <a:cubicBezTo>
                    <a:pt x="165" y="12"/>
                    <a:pt x="112" y="46"/>
                    <a:pt x="71" y="87"/>
                  </a:cubicBezTo>
                  <a:cubicBezTo>
                    <a:pt x="26" y="131"/>
                    <a:pt x="0" y="191"/>
                    <a:pt x="8" y="251"/>
                  </a:cubicBezTo>
                  <a:cubicBezTo>
                    <a:pt x="8" y="262"/>
                    <a:pt x="18" y="269"/>
                    <a:pt x="27" y="269"/>
                  </a:cubicBezTo>
                  <a:cubicBezTo>
                    <a:pt x="35" y="269"/>
                    <a:pt x="43" y="263"/>
                    <a:pt x="41" y="251"/>
                  </a:cubicBezTo>
                  <a:cubicBezTo>
                    <a:pt x="38" y="195"/>
                    <a:pt x="64" y="135"/>
                    <a:pt x="112" y="102"/>
                  </a:cubicBezTo>
                  <a:cubicBezTo>
                    <a:pt x="146" y="72"/>
                    <a:pt x="202" y="57"/>
                    <a:pt x="232" y="19"/>
                  </a:cubicBezTo>
                  <a:cubicBezTo>
                    <a:pt x="238" y="13"/>
                    <a:pt x="236" y="0"/>
                    <a:pt x="228" y="0"/>
                  </a:cubicBezTo>
                  <a:close/>
                </a:path>
              </a:pathLst>
            </a:custGeom>
            <a:solidFill>
              <a:srgbClr val="FBA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1253;p31">
              <a:extLst>
                <a:ext uri="{FF2B5EF4-FFF2-40B4-BE49-F238E27FC236}">
                  <a16:creationId xmlns:a16="http://schemas.microsoft.com/office/drawing/2014/main" id="{4A2F2FC0-1808-645F-7203-2BC75C20C5DE}"/>
                </a:ext>
              </a:extLst>
            </p:cNvPr>
            <p:cNvSpPr/>
            <p:nvPr/>
          </p:nvSpPr>
          <p:spPr>
            <a:xfrm>
              <a:off x="6371391" y="2402949"/>
              <a:ext cx="85258" cy="108751"/>
            </a:xfrm>
            <a:custGeom>
              <a:avLst/>
              <a:gdLst/>
              <a:ahLst/>
              <a:cxnLst/>
              <a:rect l="l" t="t" r="r" b="b"/>
              <a:pathLst>
                <a:path w="225" h="287" extrusionOk="0">
                  <a:moveTo>
                    <a:pt x="205" y="0"/>
                  </a:moveTo>
                  <a:cubicBezTo>
                    <a:pt x="75" y="15"/>
                    <a:pt x="4" y="157"/>
                    <a:pt x="0" y="273"/>
                  </a:cubicBezTo>
                  <a:cubicBezTo>
                    <a:pt x="2" y="282"/>
                    <a:pt x="10" y="287"/>
                    <a:pt x="19" y="287"/>
                  </a:cubicBezTo>
                  <a:cubicBezTo>
                    <a:pt x="27" y="287"/>
                    <a:pt x="36" y="282"/>
                    <a:pt x="37" y="273"/>
                  </a:cubicBezTo>
                  <a:cubicBezTo>
                    <a:pt x="37" y="217"/>
                    <a:pt x="52" y="164"/>
                    <a:pt x="82" y="120"/>
                  </a:cubicBezTo>
                  <a:cubicBezTo>
                    <a:pt x="120" y="79"/>
                    <a:pt x="161" y="45"/>
                    <a:pt x="213" y="23"/>
                  </a:cubicBezTo>
                  <a:cubicBezTo>
                    <a:pt x="224" y="15"/>
                    <a:pt x="217" y="0"/>
                    <a:pt x="205" y="0"/>
                  </a:cubicBezTo>
                  <a:close/>
                </a:path>
              </a:pathLst>
            </a:custGeom>
            <a:solidFill>
              <a:srgbClr val="FBA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1254;p31">
              <a:extLst>
                <a:ext uri="{FF2B5EF4-FFF2-40B4-BE49-F238E27FC236}">
                  <a16:creationId xmlns:a16="http://schemas.microsoft.com/office/drawing/2014/main" id="{1A23A373-48D8-3676-1B8A-B05051BD250A}"/>
                </a:ext>
              </a:extLst>
            </p:cNvPr>
            <p:cNvSpPr/>
            <p:nvPr/>
          </p:nvSpPr>
          <p:spPr>
            <a:xfrm>
              <a:off x="6458922" y="2430610"/>
              <a:ext cx="62901" cy="101172"/>
            </a:xfrm>
            <a:custGeom>
              <a:avLst/>
              <a:gdLst/>
              <a:ahLst/>
              <a:cxnLst/>
              <a:rect l="l" t="t" r="r" b="b"/>
              <a:pathLst>
                <a:path w="166" h="267" extrusionOk="0">
                  <a:moveTo>
                    <a:pt x="145" y="0"/>
                  </a:moveTo>
                  <a:cubicBezTo>
                    <a:pt x="143" y="0"/>
                    <a:pt x="141" y="1"/>
                    <a:pt x="139" y="2"/>
                  </a:cubicBezTo>
                  <a:cubicBezTo>
                    <a:pt x="90" y="24"/>
                    <a:pt x="53" y="65"/>
                    <a:pt x="30" y="118"/>
                  </a:cubicBezTo>
                  <a:cubicBezTo>
                    <a:pt x="12" y="159"/>
                    <a:pt x="1" y="207"/>
                    <a:pt x="8" y="256"/>
                  </a:cubicBezTo>
                  <a:cubicBezTo>
                    <a:pt x="10" y="263"/>
                    <a:pt x="16" y="267"/>
                    <a:pt x="21" y="267"/>
                  </a:cubicBezTo>
                  <a:cubicBezTo>
                    <a:pt x="27" y="267"/>
                    <a:pt x="32" y="263"/>
                    <a:pt x="34" y="256"/>
                  </a:cubicBezTo>
                  <a:cubicBezTo>
                    <a:pt x="45" y="218"/>
                    <a:pt x="42" y="177"/>
                    <a:pt x="57" y="140"/>
                  </a:cubicBezTo>
                  <a:cubicBezTo>
                    <a:pt x="75" y="91"/>
                    <a:pt x="105" y="50"/>
                    <a:pt x="150" y="24"/>
                  </a:cubicBezTo>
                  <a:cubicBezTo>
                    <a:pt x="166" y="18"/>
                    <a:pt x="157" y="0"/>
                    <a:pt x="145" y="0"/>
                  </a:cubicBezTo>
                  <a:close/>
                </a:path>
              </a:pathLst>
            </a:custGeom>
            <a:solidFill>
              <a:srgbClr val="FBA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1255;p31">
              <a:extLst>
                <a:ext uri="{FF2B5EF4-FFF2-40B4-BE49-F238E27FC236}">
                  <a16:creationId xmlns:a16="http://schemas.microsoft.com/office/drawing/2014/main" id="{C1BB57DA-D4A3-C3C7-C331-73C969AAFEC3}"/>
                </a:ext>
              </a:extLst>
            </p:cNvPr>
            <p:cNvSpPr/>
            <p:nvPr/>
          </p:nvSpPr>
          <p:spPr>
            <a:xfrm>
              <a:off x="6548727" y="2515489"/>
              <a:ext cx="42060" cy="66311"/>
            </a:xfrm>
            <a:custGeom>
              <a:avLst/>
              <a:gdLst/>
              <a:ahLst/>
              <a:cxnLst/>
              <a:rect l="l" t="t" r="r" b="b"/>
              <a:pathLst>
                <a:path w="111" h="175" extrusionOk="0">
                  <a:moveTo>
                    <a:pt x="19" y="0"/>
                  </a:moveTo>
                  <a:cubicBezTo>
                    <a:pt x="10" y="0"/>
                    <a:pt x="1" y="15"/>
                    <a:pt x="10" y="24"/>
                  </a:cubicBezTo>
                  <a:cubicBezTo>
                    <a:pt x="36" y="58"/>
                    <a:pt x="47" y="103"/>
                    <a:pt x="44" y="144"/>
                  </a:cubicBezTo>
                  <a:cubicBezTo>
                    <a:pt x="34" y="160"/>
                    <a:pt x="45" y="174"/>
                    <a:pt x="60" y="174"/>
                  </a:cubicBezTo>
                  <a:cubicBezTo>
                    <a:pt x="62" y="174"/>
                    <a:pt x="64" y="174"/>
                    <a:pt x="66" y="174"/>
                  </a:cubicBezTo>
                  <a:lnTo>
                    <a:pt x="70" y="174"/>
                  </a:lnTo>
                  <a:cubicBezTo>
                    <a:pt x="77" y="174"/>
                    <a:pt x="85" y="162"/>
                    <a:pt x="85" y="155"/>
                  </a:cubicBezTo>
                  <a:cubicBezTo>
                    <a:pt x="88" y="129"/>
                    <a:pt x="85" y="106"/>
                    <a:pt x="77" y="80"/>
                  </a:cubicBezTo>
                  <a:cubicBezTo>
                    <a:pt x="100" y="69"/>
                    <a:pt x="111" y="50"/>
                    <a:pt x="111" y="24"/>
                  </a:cubicBezTo>
                  <a:cubicBezTo>
                    <a:pt x="111" y="18"/>
                    <a:pt x="104" y="12"/>
                    <a:pt x="97" y="12"/>
                  </a:cubicBezTo>
                  <a:cubicBezTo>
                    <a:pt x="92" y="12"/>
                    <a:pt x="88" y="15"/>
                    <a:pt x="85" y="21"/>
                  </a:cubicBezTo>
                  <a:cubicBezTo>
                    <a:pt x="81" y="32"/>
                    <a:pt x="73" y="43"/>
                    <a:pt x="66" y="54"/>
                  </a:cubicBezTo>
                  <a:cubicBezTo>
                    <a:pt x="59" y="35"/>
                    <a:pt x="44" y="17"/>
                    <a:pt x="25" y="2"/>
                  </a:cubicBezTo>
                  <a:cubicBezTo>
                    <a:pt x="23" y="1"/>
                    <a:pt x="21" y="0"/>
                    <a:pt x="19" y="0"/>
                  </a:cubicBezTo>
                  <a:close/>
                </a:path>
              </a:pathLst>
            </a:custGeom>
            <a:solidFill>
              <a:srgbClr val="FBA4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4" name="Google Shape;1256;p31">
              <a:extLst>
                <a:ext uri="{FF2B5EF4-FFF2-40B4-BE49-F238E27FC236}">
                  <a16:creationId xmlns:a16="http://schemas.microsoft.com/office/drawing/2014/main" id="{45265CB9-E880-B0E6-BB76-FCC90C2B77FD}"/>
                </a:ext>
              </a:extLst>
            </p:cNvPr>
            <p:cNvSpPr/>
            <p:nvPr/>
          </p:nvSpPr>
          <p:spPr>
            <a:xfrm>
              <a:off x="6501750" y="2198969"/>
              <a:ext cx="87900" cy="71050"/>
            </a:xfrm>
            <a:custGeom>
              <a:avLst/>
              <a:gdLst/>
              <a:ahLst/>
              <a:cxnLst/>
              <a:rect l="l" t="t" r="r" b="b"/>
              <a:pathLst>
                <a:path w="182" h="147" extrusionOk="0">
                  <a:moveTo>
                    <a:pt x="86" y="1"/>
                  </a:moveTo>
                  <a:cubicBezTo>
                    <a:pt x="77" y="1"/>
                    <a:pt x="68" y="2"/>
                    <a:pt x="58" y="3"/>
                  </a:cubicBezTo>
                  <a:cubicBezTo>
                    <a:pt x="26" y="16"/>
                    <a:pt x="0" y="49"/>
                    <a:pt x="26" y="133"/>
                  </a:cubicBezTo>
                  <a:cubicBezTo>
                    <a:pt x="32" y="140"/>
                    <a:pt x="39" y="146"/>
                    <a:pt x="45" y="146"/>
                  </a:cubicBezTo>
                  <a:cubicBezTo>
                    <a:pt x="52" y="140"/>
                    <a:pt x="58" y="133"/>
                    <a:pt x="52" y="127"/>
                  </a:cubicBezTo>
                  <a:cubicBezTo>
                    <a:pt x="39" y="75"/>
                    <a:pt x="45" y="42"/>
                    <a:pt x="71" y="29"/>
                  </a:cubicBezTo>
                  <a:cubicBezTo>
                    <a:pt x="78" y="28"/>
                    <a:pt x="85" y="27"/>
                    <a:pt x="92" y="27"/>
                  </a:cubicBezTo>
                  <a:cubicBezTo>
                    <a:pt x="113" y="27"/>
                    <a:pt x="136" y="34"/>
                    <a:pt x="156" y="49"/>
                  </a:cubicBezTo>
                  <a:cubicBezTo>
                    <a:pt x="158" y="51"/>
                    <a:pt x="160" y="52"/>
                    <a:pt x="162" y="52"/>
                  </a:cubicBezTo>
                  <a:cubicBezTo>
                    <a:pt x="167" y="52"/>
                    <a:pt x="171" y="49"/>
                    <a:pt x="175" y="49"/>
                  </a:cubicBezTo>
                  <a:cubicBezTo>
                    <a:pt x="182" y="42"/>
                    <a:pt x="175" y="29"/>
                    <a:pt x="169" y="29"/>
                  </a:cubicBezTo>
                  <a:cubicBezTo>
                    <a:pt x="144" y="9"/>
                    <a:pt x="115" y="1"/>
                    <a:pt x="86" y="1"/>
                  </a:cubicBezTo>
                  <a:close/>
                </a:path>
              </a:pathLst>
            </a:custGeom>
            <a:solidFill>
              <a:srgbClr val="FBA479"/>
            </a:solidFill>
            <a:ln w="9525" cap="flat" cmpd="sng">
              <a:solidFill>
                <a:srgbClr val="FBA4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5" name="Google Shape;1257;p31">
              <a:extLst>
                <a:ext uri="{FF2B5EF4-FFF2-40B4-BE49-F238E27FC236}">
                  <a16:creationId xmlns:a16="http://schemas.microsoft.com/office/drawing/2014/main" id="{9C840706-0CBA-A479-E229-7BDFCDA7BEA7}"/>
                </a:ext>
              </a:extLst>
            </p:cNvPr>
            <p:cNvSpPr/>
            <p:nvPr/>
          </p:nvSpPr>
          <p:spPr>
            <a:xfrm>
              <a:off x="6410625" y="2218233"/>
              <a:ext cx="14250" cy="13785"/>
            </a:xfrm>
            <a:custGeom>
              <a:avLst/>
              <a:gdLst/>
              <a:ahLst/>
              <a:cxnLst/>
              <a:rect l="l" t="t" r="r" b="b"/>
              <a:pathLst>
                <a:path w="155" h="150" extrusionOk="0">
                  <a:moveTo>
                    <a:pt x="76" y="1"/>
                  </a:moveTo>
                  <a:cubicBezTo>
                    <a:pt x="35" y="1"/>
                    <a:pt x="1" y="34"/>
                    <a:pt x="1" y="75"/>
                  </a:cubicBezTo>
                  <a:cubicBezTo>
                    <a:pt x="1" y="116"/>
                    <a:pt x="35" y="150"/>
                    <a:pt x="76" y="150"/>
                  </a:cubicBezTo>
                  <a:cubicBezTo>
                    <a:pt x="120" y="150"/>
                    <a:pt x="154" y="116"/>
                    <a:pt x="154" y="75"/>
                  </a:cubicBezTo>
                  <a:cubicBezTo>
                    <a:pt x="154" y="34"/>
                    <a:pt x="12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6" name="Google Shape;1258;p31">
              <a:extLst>
                <a:ext uri="{FF2B5EF4-FFF2-40B4-BE49-F238E27FC236}">
                  <a16:creationId xmlns:a16="http://schemas.microsoft.com/office/drawing/2014/main" id="{D8D56ECA-6F24-F940-20C2-08997B1384C2}"/>
                </a:ext>
              </a:extLst>
            </p:cNvPr>
            <p:cNvSpPr/>
            <p:nvPr/>
          </p:nvSpPr>
          <p:spPr>
            <a:xfrm>
              <a:off x="6695600" y="2110176"/>
              <a:ext cx="14250" cy="13800"/>
            </a:xfrm>
            <a:custGeom>
              <a:avLst/>
              <a:gdLst/>
              <a:ahLst/>
              <a:cxnLst/>
              <a:rect l="l" t="t" r="r" b="b"/>
              <a:pathLst>
                <a:path w="155" h="150" extrusionOk="0">
                  <a:moveTo>
                    <a:pt x="76" y="1"/>
                  </a:moveTo>
                  <a:cubicBezTo>
                    <a:pt x="35" y="1"/>
                    <a:pt x="1" y="34"/>
                    <a:pt x="1" y="75"/>
                  </a:cubicBezTo>
                  <a:cubicBezTo>
                    <a:pt x="1" y="116"/>
                    <a:pt x="35" y="150"/>
                    <a:pt x="76" y="150"/>
                  </a:cubicBezTo>
                  <a:cubicBezTo>
                    <a:pt x="120" y="150"/>
                    <a:pt x="154" y="116"/>
                    <a:pt x="154" y="75"/>
                  </a:cubicBezTo>
                  <a:cubicBezTo>
                    <a:pt x="154" y="34"/>
                    <a:pt x="12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7" name="Google Shape;1259;p31">
              <a:extLst>
                <a:ext uri="{FF2B5EF4-FFF2-40B4-BE49-F238E27FC236}">
                  <a16:creationId xmlns:a16="http://schemas.microsoft.com/office/drawing/2014/main" id="{8313CB26-6785-E602-7CE4-A1375F7F4D41}"/>
                </a:ext>
              </a:extLst>
            </p:cNvPr>
            <p:cNvSpPr/>
            <p:nvPr/>
          </p:nvSpPr>
          <p:spPr>
            <a:xfrm rot="289682">
              <a:off x="7213020" y="2622704"/>
              <a:ext cx="59285" cy="742019"/>
            </a:xfrm>
            <a:custGeom>
              <a:avLst/>
              <a:gdLst/>
              <a:ahLst/>
              <a:cxnLst/>
              <a:rect l="l" t="t" r="r" b="b"/>
              <a:pathLst>
                <a:path w="66" h="1523" extrusionOk="0">
                  <a:moveTo>
                    <a:pt x="7" y="1"/>
                  </a:moveTo>
                  <a:cubicBezTo>
                    <a:pt x="4" y="1"/>
                    <a:pt x="1" y="4"/>
                    <a:pt x="1" y="11"/>
                  </a:cubicBezTo>
                  <a:cubicBezTo>
                    <a:pt x="20" y="511"/>
                    <a:pt x="33" y="1011"/>
                    <a:pt x="53" y="1517"/>
                  </a:cubicBezTo>
                  <a:cubicBezTo>
                    <a:pt x="53" y="1521"/>
                    <a:pt x="54" y="1522"/>
                    <a:pt x="57" y="1522"/>
                  </a:cubicBezTo>
                  <a:cubicBezTo>
                    <a:pt x="59" y="1522"/>
                    <a:pt x="63" y="1521"/>
                    <a:pt x="66" y="1517"/>
                  </a:cubicBezTo>
                  <a:cubicBezTo>
                    <a:pt x="46" y="1011"/>
                    <a:pt x="33" y="511"/>
                    <a:pt x="14" y="11"/>
                  </a:cubicBezTo>
                  <a:cubicBezTo>
                    <a:pt x="14" y="4"/>
                    <a:pt x="11" y="1"/>
                    <a:pt x="7" y="1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" grpId="0"/>
      <p:bldP spid="105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4739;p159">
            <a:extLst>
              <a:ext uri="{FF2B5EF4-FFF2-40B4-BE49-F238E27FC236}">
                <a16:creationId xmlns:a16="http://schemas.microsoft.com/office/drawing/2014/main" id="{21BC762A-C637-C95E-1824-4903A7A44331}"/>
              </a:ext>
            </a:extLst>
          </p:cNvPr>
          <p:cNvGrpSpPr/>
          <p:nvPr/>
        </p:nvGrpSpPr>
        <p:grpSpPr>
          <a:xfrm rot="20858533">
            <a:off x="56857" y="3942332"/>
            <a:ext cx="875937" cy="1120415"/>
            <a:chOff x="5307047" y="1090454"/>
            <a:chExt cx="1230940" cy="1574500"/>
          </a:xfrm>
          <a:solidFill>
            <a:schemeClr val="accent5">
              <a:lumMod val="90000"/>
            </a:schemeClr>
          </a:solidFill>
        </p:grpSpPr>
        <p:sp>
          <p:nvSpPr>
            <p:cNvPr id="3" name="Google Shape;4740;p159">
              <a:extLst>
                <a:ext uri="{FF2B5EF4-FFF2-40B4-BE49-F238E27FC236}">
                  <a16:creationId xmlns:a16="http://schemas.microsoft.com/office/drawing/2014/main" id="{325674B1-52C5-989E-6EC5-B66D383FDC60}"/>
                </a:ext>
              </a:extLst>
            </p:cNvPr>
            <p:cNvSpPr/>
            <p:nvPr/>
          </p:nvSpPr>
          <p:spPr>
            <a:xfrm>
              <a:off x="5307047" y="1090454"/>
              <a:ext cx="1230940" cy="1574500"/>
            </a:xfrm>
            <a:custGeom>
              <a:avLst/>
              <a:gdLst/>
              <a:ahLst/>
              <a:cxnLst/>
              <a:rect l="l" t="t" r="r" b="b"/>
              <a:pathLst>
                <a:path w="76706" h="98115" extrusionOk="0">
                  <a:moveTo>
                    <a:pt x="49370" y="98054"/>
                  </a:moveTo>
                  <a:cubicBezTo>
                    <a:pt x="49423" y="98083"/>
                    <a:pt x="49451" y="98097"/>
                    <a:pt x="49451" y="98097"/>
                  </a:cubicBezTo>
                  <a:cubicBezTo>
                    <a:pt x="49431" y="98080"/>
                    <a:pt x="49404" y="98066"/>
                    <a:pt x="49370" y="98054"/>
                  </a:cubicBezTo>
                  <a:close/>
                  <a:moveTo>
                    <a:pt x="41422" y="0"/>
                  </a:moveTo>
                  <a:cubicBezTo>
                    <a:pt x="15905" y="0"/>
                    <a:pt x="1" y="18604"/>
                    <a:pt x="10493" y="43720"/>
                  </a:cubicBezTo>
                  <a:cubicBezTo>
                    <a:pt x="24202" y="74102"/>
                    <a:pt x="2424" y="83373"/>
                    <a:pt x="2424" y="83373"/>
                  </a:cubicBezTo>
                  <a:cubicBezTo>
                    <a:pt x="2424" y="83373"/>
                    <a:pt x="12018" y="92379"/>
                    <a:pt x="23159" y="95344"/>
                  </a:cubicBezTo>
                  <a:cubicBezTo>
                    <a:pt x="32060" y="97694"/>
                    <a:pt x="38902" y="98115"/>
                    <a:pt x="43379" y="98115"/>
                  </a:cubicBezTo>
                  <a:cubicBezTo>
                    <a:pt x="45876" y="98115"/>
                    <a:pt x="47637" y="97984"/>
                    <a:pt x="48609" y="97984"/>
                  </a:cubicBezTo>
                  <a:cubicBezTo>
                    <a:pt x="48976" y="97984"/>
                    <a:pt x="49231" y="98002"/>
                    <a:pt x="49370" y="98054"/>
                  </a:cubicBezTo>
                  <a:lnTo>
                    <a:pt x="49370" y="98054"/>
                  </a:lnTo>
                  <a:cubicBezTo>
                    <a:pt x="48488" y="97566"/>
                    <a:pt x="40765" y="92874"/>
                    <a:pt x="42478" y="78884"/>
                  </a:cubicBezTo>
                  <a:cubicBezTo>
                    <a:pt x="42746" y="76640"/>
                    <a:pt x="43761" y="74395"/>
                    <a:pt x="45471" y="72845"/>
                  </a:cubicBezTo>
                  <a:cubicBezTo>
                    <a:pt x="46455" y="71980"/>
                    <a:pt x="47486" y="71683"/>
                    <a:pt x="48548" y="71683"/>
                  </a:cubicBezTo>
                  <a:cubicBezTo>
                    <a:pt x="49880" y="71683"/>
                    <a:pt x="51260" y="72151"/>
                    <a:pt x="52658" y="72553"/>
                  </a:cubicBezTo>
                  <a:cubicBezTo>
                    <a:pt x="55488" y="73355"/>
                    <a:pt x="58424" y="74343"/>
                    <a:pt x="61390" y="74343"/>
                  </a:cubicBezTo>
                  <a:cubicBezTo>
                    <a:pt x="61783" y="74343"/>
                    <a:pt x="62178" y="74326"/>
                    <a:pt x="62572" y="74288"/>
                  </a:cubicBezTo>
                  <a:cubicBezTo>
                    <a:pt x="68476" y="73728"/>
                    <a:pt x="65964" y="68677"/>
                    <a:pt x="67007" y="64590"/>
                  </a:cubicBezTo>
                  <a:cubicBezTo>
                    <a:pt x="67193" y="63788"/>
                    <a:pt x="67568" y="63012"/>
                    <a:pt x="68048" y="62371"/>
                  </a:cubicBezTo>
                  <a:cubicBezTo>
                    <a:pt x="68397" y="61918"/>
                    <a:pt x="68850" y="61544"/>
                    <a:pt x="69359" y="61249"/>
                  </a:cubicBezTo>
                  <a:cubicBezTo>
                    <a:pt x="69759" y="61009"/>
                    <a:pt x="70321" y="60821"/>
                    <a:pt x="70346" y="60234"/>
                  </a:cubicBezTo>
                  <a:cubicBezTo>
                    <a:pt x="70400" y="59299"/>
                    <a:pt x="69812" y="58284"/>
                    <a:pt x="69384" y="57455"/>
                  </a:cubicBezTo>
                  <a:cubicBezTo>
                    <a:pt x="69384" y="57455"/>
                    <a:pt x="70267" y="57027"/>
                    <a:pt x="70346" y="57001"/>
                  </a:cubicBezTo>
                  <a:cubicBezTo>
                    <a:pt x="70748" y="56788"/>
                    <a:pt x="71336" y="56493"/>
                    <a:pt x="71496" y="56040"/>
                  </a:cubicBezTo>
                  <a:cubicBezTo>
                    <a:pt x="71629" y="55612"/>
                    <a:pt x="71336" y="55157"/>
                    <a:pt x="71148" y="54810"/>
                  </a:cubicBezTo>
                  <a:cubicBezTo>
                    <a:pt x="70614" y="53902"/>
                    <a:pt x="70827" y="52859"/>
                    <a:pt x="71629" y="52217"/>
                  </a:cubicBezTo>
                  <a:cubicBezTo>
                    <a:pt x="72591" y="51469"/>
                    <a:pt x="73820" y="51176"/>
                    <a:pt x="74835" y="50507"/>
                  </a:cubicBezTo>
                  <a:cubicBezTo>
                    <a:pt x="75772" y="49866"/>
                    <a:pt x="76706" y="48611"/>
                    <a:pt x="76118" y="47408"/>
                  </a:cubicBezTo>
                  <a:cubicBezTo>
                    <a:pt x="76092" y="47382"/>
                    <a:pt x="76065" y="47329"/>
                    <a:pt x="76039" y="47301"/>
                  </a:cubicBezTo>
                  <a:cubicBezTo>
                    <a:pt x="75797" y="46927"/>
                    <a:pt x="75291" y="46581"/>
                    <a:pt x="74996" y="46260"/>
                  </a:cubicBezTo>
                  <a:cubicBezTo>
                    <a:pt x="74596" y="45832"/>
                    <a:pt x="74222" y="45405"/>
                    <a:pt x="73848" y="44977"/>
                  </a:cubicBezTo>
                  <a:cubicBezTo>
                    <a:pt x="73072" y="44015"/>
                    <a:pt x="72377" y="43026"/>
                    <a:pt x="71843" y="41931"/>
                  </a:cubicBezTo>
                  <a:cubicBezTo>
                    <a:pt x="70962" y="40140"/>
                    <a:pt x="70667" y="38137"/>
                    <a:pt x="70774" y="36160"/>
                  </a:cubicBezTo>
                  <a:cubicBezTo>
                    <a:pt x="70827" y="35358"/>
                    <a:pt x="70909" y="34529"/>
                    <a:pt x="71201" y="33781"/>
                  </a:cubicBezTo>
                  <a:cubicBezTo>
                    <a:pt x="73767" y="27207"/>
                    <a:pt x="73955" y="2358"/>
                    <a:pt x="45657" y="167"/>
                  </a:cubicBezTo>
                  <a:cubicBezTo>
                    <a:pt x="44219" y="55"/>
                    <a:pt x="42806" y="0"/>
                    <a:pt x="41422" y="0"/>
                  </a:cubicBezTo>
                  <a:close/>
                </a:path>
              </a:pathLst>
            </a:custGeom>
            <a:grpFill/>
            <a:ln w="19050" cap="flat" cmpd="sng">
              <a:solidFill>
                <a:schemeClr val="tx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" name="Google Shape;4741;p159">
              <a:extLst>
                <a:ext uri="{FF2B5EF4-FFF2-40B4-BE49-F238E27FC236}">
                  <a16:creationId xmlns:a16="http://schemas.microsoft.com/office/drawing/2014/main" id="{BF7E4AD2-5DDC-113E-8105-0AA9720677D2}"/>
                </a:ext>
              </a:extLst>
            </p:cNvPr>
            <p:cNvGrpSpPr/>
            <p:nvPr/>
          </p:nvGrpSpPr>
          <p:grpSpPr>
            <a:xfrm>
              <a:off x="5529465" y="1167322"/>
              <a:ext cx="831870" cy="611025"/>
              <a:chOff x="5529465" y="1167322"/>
              <a:chExt cx="831870" cy="611025"/>
            </a:xfrm>
            <a:grpFill/>
          </p:grpSpPr>
          <p:sp>
            <p:nvSpPr>
              <p:cNvPr id="6" name="Google Shape;4742;p159">
                <a:extLst>
                  <a:ext uri="{FF2B5EF4-FFF2-40B4-BE49-F238E27FC236}">
                    <a16:creationId xmlns:a16="http://schemas.microsoft.com/office/drawing/2014/main" id="{F4394B89-D60B-D5BD-5ABC-60ED13E947FD}"/>
                  </a:ext>
                </a:extLst>
              </p:cNvPr>
              <p:cNvSpPr/>
              <p:nvPr/>
            </p:nvSpPr>
            <p:spPr>
              <a:xfrm>
                <a:off x="5529465" y="1167322"/>
                <a:ext cx="831870" cy="611025"/>
              </a:xfrm>
              <a:custGeom>
                <a:avLst/>
                <a:gdLst/>
                <a:ahLst/>
                <a:cxnLst/>
                <a:rect l="l" t="t" r="r" b="b"/>
                <a:pathLst>
                  <a:path w="51838" h="38076" extrusionOk="0">
                    <a:moveTo>
                      <a:pt x="26267" y="0"/>
                    </a:moveTo>
                    <a:cubicBezTo>
                      <a:pt x="26000" y="0"/>
                      <a:pt x="25733" y="0"/>
                      <a:pt x="25465" y="26"/>
                    </a:cubicBezTo>
                    <a:cubicBezTo>
                      <a:pt x="25438" y="26"/>
                      <a:pt x="25412" y="54"/>
                      <a:pt x="25384" y="54"/>
                    </a:cubicBezTo>
                    <a:cubicBezTo>
                      <a:pt x="25145" y="79"/>
                      <a:pt x="24903" y="107"/>
                      <a:pt x="24690" y="161"/>
                    </a:cubicBezTo>
                    <a:cubicBezTo>
                      <a:pt x="24664" y="161"/>
                      <a:pt x="24636" y="161"/>
                      <a:pt x="24610" y="186"/>
                    </a:cubicBezTo>
                    <a:cubicBezTo>
                      <a:pt x="24369" y="214"/>
                      <a:pt x="24155" y="293"/>
                      <a:pt x="23916" y="347"/>
                    </a:cubicBezTo>
                    <a:cubicBezTo>
                      <a:pt x="23888" y="374"/>
                      <a:pt x="23862" y="374"/>
                      <a:pt x="23834" y="374"/>
                    </a:cubicBezTo>
                    <a:lnTo>
                      <a:pt x="23193" y="614"/>
                    </a:lnTo>
                    <a:cubicBezTo>
                      <a:pt x="23168" y="642"/>
                      <a:pt x="23114" y="667"/>
                      <a:pt x="23061" y="667"/>
                    </a:cubicBezTo>
                    <a:cubicBezTo>
                      <a:pt x="22873" y="748"/>
                      <a:pt x="22712" y="855"/>
                      <a:pt x="22526" y="934"/>
                    </a:cubicBezTo>
                    <a:cubicBezTo>
                      <a:pt x="22473" y="988"/>
                      <a:pt x="22392" y="1016"/>
                      <a:pt x="22338" y="1041"/>
                    </a:cubicBezTo>
                    <a:cubicBezTo>
                      <a:pt x="22178" y="1148"/>
                      <a:pt x="22045" y="1229"/>
                      <a:pt x="21911" y="1309"/>
                    </a:cubicBezTo>
                    <a:cubicBezTo>
                      <a:pt x="21832" y="1362"/>
                      <a:pt x="21750" y="1443"/>
                      <a:pt x="21671" y="1497"/>
                    </a:cubicBezTo>
                    <a:cubicBezTo>
                      <a:pt x="21564" y="1576"/>
                      <a:pt x="21457" y="1657"/>
                      <a:pt x="21323" y="1736"/>
                    </a:cubicBezTo>
                    <a:cubicBezTo>
                      <a:pt x="21244" y="1817"/>
                      <a:pt x="21162" y="1896"/>
                      <a:pt x="21056" y="1978"/>
                    </a:cubicBezTo>
                    <a:lnTo>
                      <a:pt x="20816" y="2217"/>
                    </a:lnTo>
                    <a:lnTo>
                      <a:pt x="20628" y="2405"/>
                    </a:lnTo>
                    <a:cubicBezTo>
                      <a:pt x="19613" y="1950"/>
                      <a:pt x="18490" y="1710"/>
                      <a:pt x="17368" y="1710"/>
                    </a:cubicBezTo>
                    <a:cubicBezTo>
                      <a:pt x="17129" y="1710"/>
                      <a:pt x="16887" y="1710"/>
                      <a:pt x="16674" y="1736"/>
                    </a:cubicBezTo>
                    <a:cubicBezTo>
                      <a:pt x="16594" y="1736"/>
                      <a:pt x="16513" y="1764"/>
                      <a:pt x="16434" y="1764"/>
                    </a:cubicBezTo>
                    <a:cubicBezTo>
                      <a:pt x="16299" y="1789"/>
                      <a:pt x="16139" y="1789"/>
                      <a:pt x="16007" y="1817"/>
                    </a:cubicBezTo>
                    <a:cubicBezTo>
                      <a:pt x="15900" y="1843"/>
                      <a:pt x="15818" y="1871"/>
                      <a:pt x="15739" y="1871"/>
                    </a:cubicBezTo>
                    <a:cubicBezTo>
                      <a:pt x="15605" y="1896"/>
                      <a:pt x="15472" y="1950"/>
                      <a:pt x="15338" y="1978"/>
                    </a:cubicBezTo>
                    <a:cubicBezTo>
                      <a:pt x="15258" y="2003"/>
                      <a:pt x="15152" y="2003"/>
                      <a:pt x="15070" y="2031"/>
                    </a:cubicBezTo>
                    <a:cubicBezTo>
                      <a:pt x="14884" y="2110"/>
                      <a:pt x="14696" y="2164"/>
                      <a:pt x="14510" y="2245"/>
                    </a:cubicBezTo>
                    <a:cubicBezTo>
                      <a:pt x="14403" y="2270"/>
                      <a:pt x="14322" y="2324"/>
                      <a:pt x="14215" y="2352"/>
                    </a:cubicBezTo>
                    <a:cubicBezTo>
                      <a:pt x="14108" y="2405"/>
                      <a:pt x="14029" y="2459"/>
                      <a:pt x="13922" y="2512"/>
                    </a:cubicBezTo>
                    <a:cubicBezTo>
                      <a:pt x="13816" y="2538"/>
                      <a:pt x="13734" y="2591"/>
                      <a:pt x="13627" y="2645"/>
                    </a:cubicBezTo>
                    <a:cubicBezTo>
                      <a:pt x="13521" y="2698"/>
                      <a:pt x="13441" y="2751"/>
                      <a:pt x="13335" y="2805"/>
                    </a:cubicBezTo>
                    <a:lnTo>
                      <a:pt x="13093" y="2965"/>
                    </a:lnTo>
                    <a:cubicBezTo>
                      <a:pt x="12960" y="3046"/>
                      <a:pt x="12854" y="3153"/>
                      <a:pt x="12719" y="3232"/>
                    </a:cubicBezTo>
                    <a:cubicBezTo>
                      <a:pt x="12666" y="3260"/>
                      <a:pt x="12612" y="3314"/>
                      <a:pt x="12559" y="3339"/>
                    </a:cubicBezTo>
                    <a:cubicBezTo>
                      <a:pt x="12398" y="3474"/>
                      <a:pt x="12266" y="3606"/>
                      <a:pt x="12105" y="3741"/>
                    </a:cubicBezTo>
                    <a:lnTo>
                      <a:pt x="11971" y="3874"/>
                    </a:lnTo>
                    <a:lnTo>
                      <a:pt x="11650" y="4194"/>
                    </a:lnTo>
                    <a:cubicBezTo>
                      <a:pt x="11597" y="4248"/>
                      <a:pt x="11571" y="4301"/>
                      <a:pt x="11518" y="4355"/>
                    </a:cubicBezTo>
                    <a:cubicBezTo>
                      <a:pt x="11411" y="4489"/>
                      <a:pt x="11304" y="4596"/>
                      <a:pt x="11223" y="4729"/>
                    </a:cubicBezTo>
                    <a:cubicBezTo>
                      <a:pt x="11169" y="4782"/>
                      <a:pt x="11144" y="4810"/>
                      <a:pt x="11116" y="4863"/>
                    </a:cubicBezTo>
                    <a:cubicBezTo>
                      <a:pt x="10876" y="5210"/>
                      <a:pt x="10663" y="5584"/>
                      <a:pt x="10474" y="5958"/>
                    </a:cubicBezTo>
                    <a:cubicBezTo>
                      <a:pt x="10449" y="6039"/>
                      <a:pt x="10421" y="6092"/>
                      <a:pt x="10395" y="6146"/>
                    </a:cubicBezTo>
                    <a:cubicBezTo>
                      <a:pt x="10368" y="6225"/>
                      <a:pt x="10314" y="6306"/>
                      <a:pt x="10288" y="6413"/>
                    </a:cubicBezTo>
                    <a:lnTo>
                      <a:pt x="10047" y="6413"/>
                    </a:lnTo>
                    <a:cubicBezTo>
                      <a:pt x="9914" y="6439"/>
                      <a:pt x="9808" y="6439"/>
                      <a:pt x="9673" y="6439"/>
                    </a:cubicBezTo>
                    <a:cubicBezTo>
                      <a:pt x="9540" y="6467"/>
                      <a:pt x="9433" y="6492"/>
                      <a:pt x="9299" y="6492"/>
                    </a:cubicBezTo>
                    <a:cubicBezTo>
                      <a:pt x="9192" y="6520"/>
                      <a:pt x="9059" y="6546"/>
                      <a:pt x="8952" y="6573"/>
                    </a:cubicBezTo>
                    <a:cubicBezTo>
                      <a:pt x="8818" y="6599"/>
                      <a:pt x="8711" y="6627"/>
                      <a:pt x="8578" y="6653"/>
                    </a:cubicBezTo>
                    <a:cubicBezTo>
                      <a:pt x="8472" y="6680"/>
                      <a:pt x="8365" y="6706"/>
                      <a:pt x="8230" y="6759"/>
                    </a:cubicBezTo>
                    <a:cubicBezTo>
                      <a:pt x="8123" y="6787"/>
                      <a:pt x="8016" y="6841"/>
                      <a:pt x="7884" y="6866"/>
                    </a:cubicBezTo>
                    <a:cubicBezTo>
                      <a:pt x="7777" y="6920"/>
                      <a:pt x="7670" y="6948"/>
                      <a:pt x="7563" y="7001"/>
                    </a:cubicBezTo>
                    <a:cubicBezTo>
                      <a:pt x="7456" y="7027"/>
                      <a:pt x="7349" y="7080"/>
                      <a:pt x="7242" y="7134"/>
                    </a:cubicBezTo>
                    <a:lnTo>
                      <a:pt x="6922" y="7294"/>
                    </a:lnTo>
                    <a:cubicBezTo>
                      <a:pt x="6815" y="7347"/>
                      <a:pt x="6708" y="7401"/>
                      <a:pt x="6601" y="7482"/>
                    </a:cubicBezTo>
                    <a:cubicBezTo>
                      <a:pt x="6520" y="7535"/>
                      <a:pt x="6413" y="7589"/>
                      <a:pt x="6306" y="7642"/>
                    </a:cubicBezTo>
                    <a:cubicBezTo>
                      <a:pt x="6199" y="7721"/>
                      <a:pt x="6120" y="7775"/>
                      <a:pt x="6013" y="7856"/>
                    </a:cubicBezTo>
                    <a:cubicBezTo>
                      <a:pt x="5932" y="7935"/>
                      <a:pt x="5825" y="7989"/>
                      <a:pt x="5746" y="8070"/>
                    </a:cubicBezTo>
                    <a:cubicBezTo>
                      <a:pt x="5665" y="8123"/>
                      <a:pt x="5558" y="8202"/>
                      <a:pt x="5479" y="8284"/>
                    </a:cubicBezTo>
                    <a:lnTo>
                      <a:pt x="5237" y="8523"/>
                    </a:lnTo>
                    <a:cubicBezTo>
                      <a:pt x="5130" y="8604"/>
                      <a:pt x="5051" y="8683"/>
                      <a:pt x="4970" y="8764"/>
                    </a:cubicBezTo>
                    <a:cubicBezTo>
                      <a:pt x="4891" y="8844"/>
                      <a:pt x="4810" y="8925"/>
                      <a:pt x="4756" y="9004"/>
                    </a:cubicBezTo>
                    <a:cubicBezTo>
                      <a:pt x="4677" y="9111"/>
                      <a:pt x="4596" y="9192"/>
                      <a:pt x="4517" y="9299"/>
                    </a:cubicBezTo>
                    <a:cubicBezTo>
                      <a:pt x="4464" y="9378"/>
                      <a:pt x="4382" y="9459"/>
                      <a:pt x="4329" y="9538"/>
                    </a:cubicBezTo>
                    <a:cubicBezTo>
                      <a:pt x="4250" y="9645"/>
                      <a:pt x="4196" y="9752"/>
                      <a:pt x="4143" y="9859"/>
                    </a:cubicBezTo>
                    <a:cubicBezTo>
                      <a:pt x="4062" y="9940"/>
                      <a:pt x="4008" y="10047"/>
                      <a:pt x="3955" y="10126"/>
                    </a:cubicBezTo>
                    <a:cubicBezTo>
                      <a:pt x="3901" y="10233"/>
                      <a:pt x="3848" y="10340"/>
                      <a:pt x="3794" y="10475"/>
                    </a:cubicBezTo>
                    <a:cubicBezTo>
                      <a:pt x="3741" y="10554"/>
                      <a:pt x="3688" y="10635"/>
                      <a:pt x="3662" y="10742"/>
                    </a:cubicBezTo>
                    <a:cubicBezTo>
                      <a:pt x="3608" y="10849"/>
                      <a:pt x="3555" y="10981"/>
                      <a:pt x="3502" y="11088"/>
                    </a:cubicBezTo>
                    <a:cubicBezTo>
                      <a:pt x="3474" y="11195"/>
                      <a:pt x="3420" y="11276"/>
                      <a:pt x="3395" y="11383"/>
                    </a:cubicBezTo>
                    <a:cubicBezTo>
                      <a:pt x="3367" y="11516"/>
                      <a:pt x="3341" y="11650"/>
                      <a:pt x="3288" y="11783"/>
                    </a:cubicBezTo>
                    <a:cubicBezTo>
                      <a:pt x="3260" y="11864"/>
                      <a:pt x="3234" y="11971"/>
                      <a:pt x="3207" y="12050"/>
                    </a:cubicBezTo>
                    <a:cubicBezTo>
                      <a:pt x="3181" y="12210"/>
                      <a:pt x="3181" y="12345"/>
                      <a:pt x="3153" y="12505"/>
                    </a:cubicBezTo>
                    <a:cubicBezTo>
                      <a:pt x="3128" y="12584"/>
                      <a:pt x="3128" y="12666"/>
                      <a:pt x="3100" y="12745"/>
                    </a:cubicBezTo>
                    <a:cubicBezTo>
                      <a:pt x="3074" y="12986"/>
                      <a:pt x="3074" y="13226"/>
                      <a:pt x="3074" y="13467"/>
                    </a:cubicBezTo>
                    <a:cubicBezTo>
                      <a:pt x="3074" y="13681"/>
                      <a:pt x="3074" y="13895"/>
                      <a:pt x="3100" y="14134"/>
                    </a:cubicBezTo>
                    <a:cubicBezTo>
                      <a:pt x="1150" y="15470"/>
                      <a:pt x="0" y="17582"/>
                      <a:pt x="0" y="19852"/>
                    </a:cubicBezTo>
                    <a:cubicBezTo>
                      <a:pt x="0" y="20066"/>
                      <a:pt x="28" y="20280"/>
                      <a:pt x="54" y="20494"/>
                    </a:cubicBezTo>
                    <a:lnTo>
                      <a:pt x="54" y="20654"/>
                    </a:lnTo>
                    <a:cubicBezTo>
                      <a:pt x="81" y="20842"/>
                      <a:pt x="107" y="21028"/>
                      <a:pt x="161" y="21216"/>
                    </a:cubicBezTo>
                    <a:cubicBezTo>
                      <a:pt x="161" y="21270"/>
                      <a:pt x="188" y="21349"/>
                      <a:pt x="188" y="21402"/>
                    </a:cubicBezTo>
                    <a:cubicBezTo>
                      <a:pt x="214" y="21537"/>
                      <a:pt x="267" y="21669"/>
                      <a:pt x="321" y="21830"/>
                    </a:cubicBezTo>
                    <a:cubicBezTo>
                      <a:pt x="321" y="21883"/>
                      <a:pt x="349" y="21936"/>
                      <a:pt x="374" y="22018"/>
                    </a:cubicBezTo>
                    <a:cubicBezTo>
                      <a:pt x="428" y="22178"/>
                      <a:pt x="481" y="22338"/>
                      <a:pt x="562" y="22499"/>
                    </a:cubicBezTo>
                    <a:cubicBezTo>
                      <a:pt x="588" y="22578"/>
                      <a:pt x="616" y="22659"/>
                      <a:pt x="669" y="22712"/>
                    </a:cubicBezTo>
                    <a:cubicBezTo>
                      <a:pt x="723" y="22845"/>
                      <a:pt x="802" y="22980"/>
                      <a:pt x="855" y="23112"/>
                    </a:cubicBezTo>
                    <a:cubicBezTo>
                      <a:pt x="909" y="23193"/>
                      <a:pt x="936" y="23247"/>
                      <a:pt x="990" y="23326"/>
                    </a:cubicBezTo>
                    <a:lnTo>
                      <a:pt x="1229" y="23728"/>
                    </a:lnTo>
                    <a:cubicBezTo>
                      <a:pt x="1257" y="23753"/>
                      <a:pt x="1311" y="23807"/>
                      <a:pt x="1336" y="23860"/>
                    </a:cubicBezTo>
                    <a:cubicBezTo>
                      <a:pt x="1443" y="24021"/>
                      <a:pt x="1578" y="24181"/>
                      <a:pt x="1710" y="24316"/>
                    </a:cubicBezTo>
                    <a:cubicBezTo>
                      <a:pt x="1710" y="24341"/>
                      <a:pt x="1738" y="24369"/>
                      <a:pt x="1764" y="24395"/>
                    </a:cubicBezTo>
                    <a:cubicBezTo>
                      <a:pt x="1898" y="24529"/>
                      <a:pt x="2031" y="24690"/>
                      <a:pt x="2166" y="24797"/>
                    </a:cubicBezTo>
                    <a:cubicBezTo>
                      <a:pt x="2191" y="24822"/>
                      <a:pt x="2219" y="24850"/>
                      <a:pt x="2219" y="24876"/>
                    </a:cubicBezTo>
                    <a:cubicBezTo>
                      <a:pt x="2379" y="25010"/>
                      <a:pt x="2540" y="25143"/>
                      <a:pt x="2726" y="25278"/>
                    </a:cubicBezTo>
                    <a:cubicBezTo>
                      <a:pt x="2726" y="25303"/>
                      <a:pt x="2753" y="25331"/>
                      <a:pt x="2779" y="25331"/>
                    </a:cubicBezTo>
                    <a:cubicBezTo>
                      <a:pt x="2939" y="25464"/>
                      <a:pt x="3100" y="25570"/>
                      <a:pt x="3288" y="25705"/>
                    </a:cubicBezTo>
                    <a:cubicBezTo>
                      <a:pt x="3313" y="25705"/>
                      <a:pt x="3313" y="25705"/>
                      <a:pt x="3313" y="25731"/>
                    </a:cubicBezTo>
                    <a:cubicBezTo>
                      <a:pt x="3341" y="25731"/>
                      <a:pt x="3367" y="25759"/>
                      <a:pt x="3395" y="25759"/>
                    </a:cubicBezTo>
                    <a:cubicBezTo>
                      <a:pt x="3341" y="26026"/>
                      <a:pt x="3341" y="26293"/>
                      <a:pt x="3341" y="26560"/>
                    </a:cubicBezTo>
                    <a:cubicBezTo>
                      <a:pt x="3341" y="30461"/>
                      <a:pt x="6708" y="33640"/>
                      <a:pt x="10823" y="33640"/>
                    </a:cubicBezTo>
                    <a:cubicBezTo>
                      <a:pt x="10955" y="33640"/>
                      <a:pt x="11090" y="33614"/>
                      <a:pt x="11250" y="33614"/>
                    </a:cubicBezTo>
                    <a:cubicBezTo>
                      <a:pt x="11250" y="33668"/>
                      <a:pt x="11276" y="33693"/>
                      <a:pt x="11304" y="33721"/>
                    </a:cubicBezTo>
                    <a:cubicBezTo>
                      <a:pt x="11304" y="33747"/>
                      <a:pt x="11304" y="33775"/>
                      <a:pt x="11329" y="33800"/>
                    </a:cubicBezTo>
                    <a:cubicBezTo>
                      <a:pt x="12291" y="35912"/>
                      <a:pt x="14269" y="37434"/>
                      <a:pt x="16648" y="37915"/>
                    </a:cubicBezTo>
                    <a:cubicBezTo>
                      <a:pt x="16701" y="37915"/>
                      <a:pt x="16727" y="37915"/>
                      <a:pt x="16780" y="37943"/>
                    </a:cubicBezTo>
                    <a:lnTo>
                      <a:pt x="17343" y="38022"/>
                    </a:lnTo>
                    <a:lnTo>
                      <a:pt x="17503" y="38022"/>
                    </a:lnTo>
                    <a:cubicBezTo>
                      <a:pt x="17742" y="38050"/>
                      <a:pt x="17956" y="38075"/>
                      <a:pt x="18198" y="38075"/>
                    </a:cubicBezTo>
                    <a:cubicBezTo>
                      <a:pt x="22124" y="38075"/>
                      <a:pt x="25331" y="35243"/>
                      <a:pt x="25679" y="31637"/>
                    </a:cubicBezTo>
                    <a:cubicBezTo>
                      <a:pt x="25733" y="31663"/>
                      <a:pt x="25812" y="31663"/>
                      <a:pt x="25893" y="31690"/>
                    </a:cubicBezTo>
                    <a:cubicBezTo>
                      <a:pt x="25946" y="31716"/>
                      <a:pt x="25972" y="31716"/>
                      <a:pt x="26026" y="31716"/>
                    </a:cubicBezTo>
                    <a:cubicBezTo>
                      <a:pt x="26160" y="31769"/>
                      <a:pt x="26267" y="31797"/>
                      <a:pt x="26400" y="31797"/>
                    </a:cubicBezTo>
                    <a:cubicBezTo>
                      <a:pt x="26453" y="31823"/>
                      <a:pt x="26506" y="31823"/>
                      <a:pt x="26560" y="31851"/>
                    </a:cubicBezTo>
                    <a:cubicBezTo>
                      <a:pt x="26667" y="31851"/>
                      <a:pt x="26774" y="31876"/>
                      <a:pt x="26881" y="31904"/>
                    </a:cubicBezTo>
                    <a:cubicBezTo>
                      <a:pt x="26962" y="31904"/>
                      <a:pt x="27069" y="31904"/>
                      <a:pt x="27148" y="31930"/>
                    </a:cubicBezTo>
                    <a:cubicBezTo>
                      <a:pt x="27229" y="31930"/>
                      <a:pt x="27308" y="31930"/>
                      <a:pt x="27415" y="31958"/>
                    </a:cubicBezTo>
                    <a:lnTo>
                      <a:pt x="27949" y="31958"/>
                    </a:lnTo>
                    <a:cubicBezTo>
                      <a:pt x="28191" y="31958"/>
                      <a:pt x="28458" y="31958"/>
                      <a:pt x="28698" y="31930"/>
                    </a:cubicBezTo>
                    <a:cubicBezTo>
                      <a:pt x="28751" y="31930"/>
                      <a:pt x="28779" y="31904"/>
                      <a:pt x="28832" y="31904"/>
                    </a:cubicBezTo>
                    <a:cubicBezTo>
                      <a:pt x="29046" y="31876"/>
                      <a:pt x="29232" y="31851"/>
                      <a:pt x="29446" y="31823"/>
                    </a:cubicBezTo>
                    <a:cubicBezTo>
                      <a:pt x="29473" y="31823"/>
                      <a:pt x="29499" y="31797"/>
                      <a:pt x="29527" y="31797"/>
                    </a:cubicBezTo>
                    <a:cubicBezTo>
                      <a:pt x="29741" y="31769"/>
                      <a:pt x="29954" y="31716"/>
                      <a:pt x="30168" y="31637"/>
                    </a:cubicBezTo>
                    <a:lnTo>
                      <a:pt x="30222" y="31637"/>
                    </a:lnTo>
                    <a:cubicBezTo>
                      <a:pt x="30435" y="31556"/>
                      <a:pt x="30649" y="31502"/>
                      <a:pt x="30835" y="31423"/>
                    </a:cubicBezTo>
                    <a:cubicBezTo>
                      <a:pt x="30863" y="31395"/>
                      <a:pt x="30863" y="31395"/>
                      <a:pt x="30889" y="31395"/>
                    </a:cubicBezTo>
                    <a:cubicBezTo>
                      <a:pt x="31102" y="31316"/>
                      <a:pt x="31290" y="31209"/>
                      <a:pt x="31504" y="31128"/>
                    </a:cubicBezTo>
                    <a:cubicBezTo>
                      <a:pt x="31504" y="31103"/>
                      <a:pt x="31530" y="31103"/>
                      <a:pt x="31558" y="31075"/>
                    </a:cubicBezTo>
                    <a:cubicBezTo>
                      <a:pt x="31744" y="30996"/>
                      <a:pt x="31932" y="30889"/>
                      <a:pt x="32092" y="30782"/>
                    </a:cubicBezTo>
                    <a:cubicBezTo>
                      <a:pt x="32145" y="30754"/>
                      <a:pt x="32171" y="30728"/>
                      <a:pt x="32199" y="30701"/>
                    </a:cubicBezTo>
                    <a:cubicBezTo>
                      <a:pt x="32359" y="30594"/>
                      <a:pt x="32520" y="30487"/>
                      <a:pt x="32652" y="30380"/>
                    </a:cubicBezTo>
                    <a:cubicBezTo>
                      <a:pt x="32706" y="30354"/>
                      <a:pt x="32759" y="30301"/>
                      <a:pt x="32812" y="30247"/>
                    </a:cubicBezTo>
                    <a:cubicBezTo>
                      <a:pt x="32919" y="30194"/>
                      <a:pt x="33001" y="30113"/>
                      <a:pt x="33080" y="30034"/>
                    </a:cubicBezTo>
                    <a:cubicBezTo>
                      <a:pt x="33614" y="30166"/>
                      <a:pt x="34176" y="30220"/>
                      <a:pt x="34736" y="30220"/>
                    </a:cubicBezTo>
                    <a:cubicBezTo>
                      <a:pt x="34978" y="30220"/>
                      <a:pt x="35217" y="30194"/>
                      <a:pt x="35431" y="30194"/>
                    </a:cubicBezTo>
                    <a:cubicBezTo>
                      <a:pt x="35512" y="30166"/>
                      <a:pt x="35566" y="30166"/>
                      <a:pt x="35645" y="30166"/>
                    </a:cubicBezTo>
                    <a:cubicBezTo>
                      <a:pt x="35805" y="30141"/>
                      <a:pt x="35965" y="30113"/>
                      <a:pt x="36154" y="30087"/>
                    </a:cubicBezTo>
                    <a:cubicBezTo>
                      <a:pt x="36207" y="30059"/>
                      <a:pt x="36286" y="30059"/>
                      <a:pt x="36339" y="30034"/>
                    </a:cubicBezTo>
                    <a:cubicBezTo>
                      <a:pt x="36528" y="30006"/>
                      <a:pt x="36688" y="29980"/>
                      <a:pt x="36848" y="29927"/>
                    </a:cubicBezTo>
                    <a:cubicBezTo>
                      <a:pt x="36902" y="29899"/>
                      <a:pt x="36955" y="29899"/>
                      <a:pt x="37009" y="29873"/>
                    </a:cubicBezTo>
                    <a:cubicBezTo>
                      <a:pt x="38851" y="29339"/>
                      <a:pt x="40375" y="28136"/>
                      <a:pt x="41309" y="26532"/>
                    </a:cubicBezTo>
                    <a:cubicBezTo>
                      <a:pt x="41309" y="26532"/>
                      <a:pt x="41337" y="26507"/>
                      <a:pt x="41337" y="26479"/>
                    </a:cubicBezTo>
                    <a:cubicBezTo>
                      <a:pt x="41444" y="26319"/>
                      <a:pt x="41523" y="26158"/>
                      <a:pt x="41604" y="25972"/>
                    </a:cubicBezTo>
                    <a:cubicBezTo>
                      <a:pt x="41630" y="25944"/>
                      <a:pt x="41630" y="25891"/>
                      <a:pt x="41658" y="25838"/>
                    </a:cubicBezTo>
                    <a:cubicBezTo>
                      <a:pt x="41737" y="25677"/>
                      <a:pt x="41790" y="25517"/>
                      <a:pt x="41844" y="25357"/>
                    </a:cubicBezTo>
                    <a:cubicBezTo>
                      <a:pt x="41872" y="25303"/>
                      <a:pt x="41897" y="25278"/>
                      <a:pt x="41897" y="25224"/>
                    </a:cubicBezTo>
                    <a:cubicBezTo>
                      <a:pt x="41897" y="25196"/>
                      <a:pt x="41897" y="25196"/>
                      <a:pt x="41925" y="25196"/>
                    </a:cubicBezTo>
                    <a:cubicBezTo>
                      <a:pt x="42699" y="25438"/>
                      <a:pt x="43500" y="25570"/>
                      <a:pt x="44355" y="25570"/>
                    </a:cubicBezTo>
                    <a:cubicBezTo>
                      <a:pt x="48470" y="25570"/>
                      <a:pt x="51837" y="22392"/>
                      <a:pt x="51837" y="18491"/>
                    </a:cubicBezTo>
                    <a:cubicBezTo>
                      <a:pt x="51837" y="18277"/>
                      <a:pt x="51837" y="18035"/>
                      <a:pt x="51811" y="17796"/>
                    </a:cubicBezTo>
                    <a:cubicBezTo>
                      <a:pt x="51784" y="17742"/>
                      <a:pt x="51784" y="17689"/>
                      <a:pt x="51784" y="17636"/>
                    </a:cubicBezTo>
                    <a:cubicBezTo>
                      <a:pt x="51758" y="17447"/>
                      <a:pt x="51730" y="17287"/>
                      <a:pt x="51705" y="17127"/>
                    </a:cubicBezTo>
                    <a:cubicBezTo>
                      <a:pt x="51677" y="17073"/>
                      <a:pt x="51677" y="16994"/>
                      <a:pt x="51651" y="16941"/>
                    </a:cubicBezTo>
                    <a:cubicBezTo>
                      <a:pt x="51623" y="16781"/>
                      <a:pt x="51570" y="16620"/>
                      <a:pt x="51516" y="16432"/>
                    </a:cubicBezTo>
                    <a:cubicBezTo>
                      <a:pt x="51491" y="16406"/>
                      <a:pt x="51491" y="16353"/>
                      <a:pt x="51463" y="16300"/>
                    </a:cubicBezTo>
                    <a:cubicBezTo>
                      <a:pt x="51410" y="16139"/>
                      <a:pt x="51331" y="15951"/>
                      <a:pt x="51277" y="15791"/>
                    </a:cubicBezTo>
                    <a:cubicBezTo>
                      <a:pt x="51249" y="15765"/>
                      <a:pt x="51224" y="15712"/>
                      <a:pt x="51224" y="15684"/>
                    </a:cubicBezTo>
                    <a:cubicBezTo>
                      <a:pt x="51142" y="15524"/>
                      <a:pt x="51063" y="15338"/>
                      <a:pt x="50956" y="15177"/>
                    </a:cubicBezTo>
                    <a:cubicBezTo>
                      <a:pt x="50929" y="15150"/>
                      <a:pt x="50903" y="15124"/>
                      <a:pt x="50903" y="15070"/>
                    </a:cubicBezTo>
                    <a:cubicBezTo>
                      <a:pt x="50796" y="14910"/>
                      <a:pt x="50689" y="14750"/>
                      <a:pt x="50582" y="14615"/>
                    </a:cubicBezTo>
                    <a:cubicBezTo>
                      <a:pt x="50555" y="14562"/>
                      <a:pt x="50529" y="14536"/>
                      <a:pt x="50501" y="14483"/>
                    </a:cubicBezTo>
                    <a:lnTo>
                      <a:pt x="50180" y="14081"/>
                    </a:lnTo>
                    <a:cubicBezTo>
                      <a:pt x="50155" y="14027"/>
                      <a:pt x="50101" y="14002"/>
                      <a:pt x="50074" y="13948"/>
                    </a:cubicBezTo>
                    <a:cubicBezTo>
                      <a:pt x="50020" y="13895"/>
                      <a:pt x="49967" y="13814"/>
                      <a:pt x="49913" y="13760"/>
                    </a:cubicBezTo>
                    <a:cubicBezTo>
                      <a:pt x="49995" y="13333"/>
                      <a:pt x="50020" y="12905"/>
                      <a:pt x="50020" y="12478"/>
                    </a:cubicBezTo>
                    <a:cubicBezTo>
                      <a:pt x="50020" y="8576"/>
                      <a:pt x="46653" y="5398"/>
                      <a:pt x="42539" y="5398"/>
                    </a:cubicBezTo>
                    <a:cubicBezTo>
                      <a:pt x="42378" y="5398"/>
                      <a:pt x="42246" y="5423"/>
                      <a:pt x="42085" y="5423"/>
                    </a:cubicBezTo>
                    <a:cubicBezTo>
                      <a:pt x="40856" y="2940"/>
                      <a:pt x="38184" y="1309"/>
                      <a:pt x="35271" y="1309"/>
                    </a:cubicBezTo>
                    <a:cubicBezTo>
                      <a:pt x="35031" y="1309"/>
                      <a:pt x="34818" y="1309"/>
                      <a:pt x="34576" y="1336"/>
                    </a:cubicBezTo>
                    <a:cubicBezTo>
                      <a:pt x="34550" y="1336"/>
                      <a:pt x="34497" y="1336"/>
                      <a:pt x="34443" y="1362"/>
                    </a:cubicBezTo>
                    <a:cubicBezTo>
                      <a:pt x="34230" y="1362"/>
                      <a:pt x="34016" y="1415"/>
                      <a:pt x="33802" y="1443"/>
                    </a:cubicBezTo>
                    <a:cubicBezTo>
                      <a:pt x="33749" y="1443"/>
                      <a:pt x="33721" y="1469"/>
                      <a:pt x="33695" y="1469"/>
                    </a:cubicBezTo>
                    <a:cubicBezTo>
                      <a:pt x="33482" y="1497"/>
                      <a:pt x="33293" y="1550"/>
                      <a:pt x="33107" y="1604"/>
                    </a:cubicBezTo>
                    <a:cubicBezTo>
                      <a:pt x="33080" y="1629"/>
                      <a:pt x="33054" y="1629"/>
                      <a:pt x="33026" y="1629"/>
                    </a:cubicBezTo>
                    <a:cubicBezTo>
                      <a:pt x="32812" y="1683"/>
                      <a:pt x="32599" y="1764"/>
                      <a:pt x="32413" y="1843"/>
                    </a:cubicBezTo>
                    <a:cubicBezTo>
                      <a:pt x="32359" y="1871"/>
                      <a:pt x="32331" y="1871"/>
                      <a:pt x="32306" y="1896"/>
                    </a:cubicBezTo>
                    <a:cubicBezTo>
                      <a:pt x="32092" y="1978"/>
                      <a:pt x="31878" y="2057"/>
                      <a:pt x="31665" y="2164"/>
                    </a:cubicBezTo>
                    <a:cubicBezTo>
                      <a:pt x="30247" y="774"/>
                      <a:pt x="28323" y="0"/>
                      <a:pt x="26267" y="0"/>
                    </a:cubicBezTo>
                    <a:close/>
                  </a:path>
                </a:pathLst>
              </a:custGeom>
              <a:grpFill/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" name="Google Shape;4743;p159">
                <a:extLst>
                  <a:ext uri="{FF2B5EF4-FFF2-40B4-BE49-F238E27FC236}">
                    <a16:creationId xmlns:a16="http://schemas.microsoft.com/office/drawing/2014/main" id="{D563335D-84FD-F997-3B35-3F6D37735615}"/>
                  </a:ext>
                </a:extLst>
              </p:cNvPr>
              <p:cNvSpPr/>
              <p:nvPr/>
            </p:nvSpPr>
            <p:spPr>
              <a:xfrm>
                <a:off x="5552204" y="1188312"/>
                <a:ext cx="786825" cy="568595"/>
              </a:xfrm>
              <a:custGeom>
                <a:avLst/>
                <a:gdLst/>
                <a:ahLst/>
                <a:cxnLst/>
                <a:rect l="l" t="t" r="r" b="b"/>
                <a:pathLst>
                  <a:path w="49031" h="35432" extrusionOk="0">
                    <a:moveTo>
                      <a:pt x="24850" y="1"/>
                    </a:moveTo>
                    <a:cubicBezTo>
                      <a:pt x="24609" y="1"/>
                      <a:pt x="24395" y="28"/>
                      <a:pt x="24181" y="54"/>
                    </a:cubicBezTo>
                    <a:cubicBezTo>
                      <a:pt x="24074" y="54"/>
                      <a:pt x="23995" y="82"/>
                      <a:pt x="23888" y="82"/>
                    </a:cubicBezTo>
                    <a:cubicBezTo>
                      <a:pt x="23781" y="107"/>
                      <a:pt x="23647" y="135"/>
                      <a:pt x="23540" y="135"/>
                    </a:cubicBezTo>
                    <a:cubicBezTo>
                      <a:pt x="23433" y="161"/>
                      <a:pt x="23300" y="214"/>
                      <a:pt x="23193" y="242"/>
                    </a:cubicBezTo>
                    <a:cubicBezTo>
                      <a:pt x="23112" y="268"/>
                      <a:pt x="23033" y="268"/>
                      <a:pt x="22952" y="296"/>
                    </a:cubicBezTo>
                    <a:cubicBezTo>
                      <a:pt x="22819" y="349"/>
                      <a:pt x="22685" y="402"/>
                      <a:pt x="22552" y="428"/>
                    </a:cubicBezTo>
                    <a:lnTo>
                      <a:pt x="22392" y="509"/>
                    </a:lnTo>
                    <a:cubicBezTo>
                      <a:pt x="22232" y="563"/>
                      <a:pt x="22097" y="616"/>
                      <a:pt x="21964" y="695"/>
                    </a:cubicBezTo>
                    <a:cubicBezTo>
                      <a:pt x="21937" y="723"/>
                      <a:pt x="21911" y="723"/>
                      <a:pt x="21911" y="723"/>
                    </a:cubicBezTo>
                    <a:cubicBezTo>
                      <a:pt x="21456" y="962"/>
                      <a:pt x="21028" y="1257"/>
                      <a:pt x="20682" y="1578"/>
                    </a:cubicBezTo>
                    <a:cubicBezTo>
                      <a:pt x="20628" y="1632"/>
                      <a:pt x="20547" y="1685"/>
                      <a:pt x="20494" y="1738"/>
                    </a:cubicBezTo>
                    <a:cubicBezTo>
                      <a:pt x="20415" y="1817"/>
                      <a:pt x="20361" y="1899"/>
                      <a:pt x="20280" y="1978"/>
                    </a:cubicBezTo>
                    <a:cubicBezTo>
                      <a:pt x="20201" y="2059"/>
                      <a:pt x="20120" y="2138"/>
                      <a:pt x="20066" y="2219"/>
                    </a:cubicBezTo>
                    <a:cubicBezTo>
                      <a:pt x="19239" y="3181"/>
                      <a:pt x="18758" y="4410"/>
                      <a:pt x="18758" y="5746"/>
                    </a:cubicBezTo>
                    <a:cubicBezTo>
                      <a:pt x="18758" y="8925"/>
                      <a:pt x="21483" y="11490"/>
                      <a:pt x="24850" y="11490"/>
                    </a:cubicBezTo>
                    <a:lnTo>
                      <a:pt x="24850" y="12801"/>
                    </a:lnTo>
                    <a:cubicBezTo>
                      <a:pt x="20707" y="12801"/>
                      <a:pt x="17341" y="9648"/>
                      <a:pt x="17341" y="5746"/>
                    </a:cubicBezTo>
                    <a:cubicBezTo>
                      <a:pt x="17341" y="4464"/>
                      <a:pt x="17715" y="3235"/>
                      <a:pt x="18384" y="2192"/>
                    </a:cubicBezTo>
                    <a:cubicBezTo>
                      <a:pt x="17608" y="1899"/>
                      <a:pt x="16781" y="1711"/>
                      <a:pt x="15951" y="1711"/>
                    </a:cubicBezTo>
                    <a:cubicBezTo>
                      <a:pt x="15737" y="1711"/>
                      <a:pt x="15552" y="1738"/>
                      <a:pt x="15363" y="1738"/>
                    </a:cubicBezTo>
                    <a:cubicBezTo>
                      <a:pt x="15310" y="1764"/>
                      <a:pt x="15231" y="1764"/>
                      <a:pt x="15177" y="1764"/>
                    </a:cubicBezTo>
                    <a:cubicBezTo>
                      <a:pt x="15043" y="1792"/>
                      <a:pt x="14936" y="1792"/>
                      <a:pt x="14829" y="1817"/>
                    </a:cubicBezTo>
                    <a:cubicBezTo>
                      <a:pt x="14750" y="1845"/>
                      <a:pt x="14669" y="1845"/>
                      <a:pt x="14590" y="1871"/>
                    </a:cubicBezTo>
                    <a:cubicBezTo>
                      <a:pt x="14483" y="1899"/>
                      <a:pt x="14401" y="1924"/>
                      <a:pt x="14295" y="1952"/>
                    </a:cubicBezTo>
                    <a:cubicBezTo>
                      <a:pt x="14215" y="1952"/>
                      <a:pt x="14109" y="1978"/>
                      <a:pt x="14027" y="2006"/>
                    </a:cubicBezTo>
                    <a:cubicBezTo>
                      <a:pt x="13948" y="2031"/>
                      <a:pt x="13867" y="2059"/>
                      <a:pt x="13788" y="2112"/>
                    </a:cubicBezTo>
                    <a:cubicBezTo>
                      <a:pt x="13707" y="2138"/>
                      <a:pt x="13600" y="2166"/>
                      <a:pt x="13521" y="2192"/>
                    </a:cubicBezTo>
                    <a:cubicBezTo>
                      <a:pt x="13440" y="2219"/>
                      <a:pt x="13360" y="2273"/>
                      <a:pt x="13254" y="2326"/>
                    </a:cubicBezTo>
                    <a:cubicBezTo>
                      <a:pt x="13119" y="2380"/>
                      <a:pt x="12986" y="2459"/>
                      <a:pt x="12852" y="2540"/>
                    </a:cubicBezTo>
                    <a:cubicBezTo>
                      <a:pt x="12773" y="2566"/>
                      <a:pt x="12691" y="2619"/>
                      <a:pt x="12612" y="2673"/>
                    </a:cubicBezTo>
                    <a:cubicBezTo>
                      <a:pt x="12531" y="2700"/>
                      <a:pt x="12478" y="2754"/>
                      <a:pt x="12399" y="2807"/>
                    </a:cubicBezTo>
                    <a:lnTo>
                      <a:pt x="12157" y="2968"/>
                    </a:lnTo>
                    <a:cubicBezTo>
                      <a:pt x="12104" y="3021"/>
                      <a:pt x="12050" y="3074"/>
                      <a:pt x="11971" y="3100"/>
                    </a:cubicBezTo>
                    <a:cubicBezTo>
                      <a:pt x="11890" y="3181"/>
                      <a:pt x="11811" y="3235"/>
                      <a:pt x="11729" y="3314"/>
                    </a:cubicBezTo>
                    <a:lnTo>
                      <a:pt x="11597" y="3448"/>
                    </a:lnTo>
                    <a:lnTo>
                      <a:pt x="11302" y="3741"/>
                    </a:lnTo>
                    <a:lnTo>
                      <a:pt x="11223" y="3823"/>
                    </a:lnTo>
                    <a:cubicBezTo>
                      <a:pt x="11116" y="3955"/>
                      <a:pt x="11009" y="4115"/>
                      <a:pt x="10902" y="4250"/>
                    </a:cubicBezTo>
                    <a:cubicBezTo>
                      <a:pt x="10874" y="4250"/>
                      <a:pt x="10874" y="4276"/>
                      <a:pt x="10874" y="4276"/>
                    </a:cubicBezTo>
                    <a:cubicBezTo>
                      <a:pt x="10768" y="4410"/>
                      <a:pt x="10688" y="4543"/>
                      <a:pt x="10607" y="4678"/>
                    </a:cubicBezTo>
                    <a:lnTo>
                      <a:pt x="10528" y="4838"/>
                    </a:lnTo>
                    <a:lnTo>
                      <a:pt x="10368" y="5159"/>
                    </a:lnTo>
                    <a:cubicBezTo>
                      <a:pt x="10340" y="5212"/>
                      <a:pt x="10314" y="5265"/>
                      <a:pt x="10287" y="5345"/>
                    </a:cubicBezTo>
                    <a:cubicBezTo>
                      <a:pt x="10261" y="5426"/>
                      <a:pt x="10207" y="5533"/>
                      <a:pt x="10180" y="5640"/>
                    </a:cubicBezTo>
                    <a:cubicBezTo>
                      <a:pt x="10154" y="5693"/>
                      <a:pt x="10126" y="5772"/>
                      <a:pt x="10101" y="5853"/>
                    </a:cubicBezTo>
                    <a:cubicBezTo>
                      <a:pt x="9940" y="6360"/>
                      <a:pt x="9859" y="6894"/>
                      <a:pt x="9859" y="7456"/>
                    </a:cubicBezTo>
                    <a:cubicBezTo>
                      <a:pt x="9859" y="7831"/>
                      <a:pt x="9887" y="8205"/>
                      <a:pt x="9966" y="8579"/>
                    </a:cubicBezTo>
                    <a:cubicBezTo>
                      <a:pt x="10047" y="8899"/>
                      <a:pt x="9833" y="9246"/>
                      <a:pt x="9513" y="9353"/>
                    </a:cubicBezTo>
                    <a:lnTo>
                      <a:pt x="9432" y="9380"/>
                    </a:lnTo>
                    <a:cubicBezTo>
                      <a:pt x="9371" y="9398"/>
                      <a:pt x="9311" y="9406"/>
                      <a:pt x="9252" y="9406"/>
                    </a:cubicBezTo>
                    <a:cubicBezTo>
                      <a:pt x="8944" y="9406"/>
                      <a:pt x="8671" y="9185"/>
                      <a:pt x="8604" y="8872"/>
                    </a:cubicBezTo>
                    <a:cubicBezTo>
                      <a:pt x="8497" y="8418"/>
                      <a:pt x="8444" y="7937"/>
                      <a:pt x="8444" y="7456"/>
                    </a:cubicBezTo>
                    <a:cubicBezTo>
                      <a:pt x="8444" y="7108"/>
                      <a:pt x="8470" y="6787"/>
                      <a:pt x="8523" y="6441"/>
                    </a:cubicBezTo>
                    <a:lnTo>
                      <a:pt x="8523" y="6441"/>
                    </a:lnTo>
                    <a:cubicBezTo>
                      <a:pt x="5451" y="6734"/>
                      <a:pt x="3047" y="9192"/>
                      <a:pt x="3047" y="12159"/>
                    </a:cubicBezTo>
                    <a:cubicBezTo>
                      <a:pt x="3047" y="12320"/>
                      <a:pt x="3072" y="12480"/>
                      <a:pt x="3072" y="12640"/>
                    </a:cubicBezTo>
                    <a:cubicBezTo>
                      <a:pt x="3100" y="12694"/>
                      <a:pt x="3100" y="12773"/>
                      <a:pt x="3100" y="12826"/>
                    </a:cubicBezTo>
                    <a:cubicBezTo>
                      <a:pt x="3393" y="15071"/>
                      <a:pt x="5024" y="16941"/>
                      <a:pt x="7322" y="17610"/>
                    </a:cubicBezTo>
                    <a:lnTo>
                      <a:pt x="7322" y="17503"/>
                    </a:lnTo>
                    <a:cubicBezTo>
                      <a:pt x="7535" y="15847"/>
                      <a:pt x="8337" y="14350"/>
                      <a:pt x="9620" y="13228"/>
                    </a:cubicBezTo>
                    <a:cubicBezTo>
                      <a:pt x="9740" y="13119"/>
                      <a:pt x="9893" y="13065"/>
                      <a:pt x="10046" y="13065"/>
                    </a:cubicBezTo>
                    <a:cubicBezTo>
                      <a:pt x="10234" y="13065"/>
                      <a:pt x="10422" y="13146"/>
                      <a:pt x="10554" y="13307"/>
                    </a:cubicBezTo>
                    <a:lnTo>
                      <a:pt x="10582" y="13335"/>
                    </a:lnTo>
                    <a:cubicBezTo>
                      <a:pt x="10821" y="13602"/>
                      <a:pt x="10768" y="14002"/>
                      <a:pt x="10528" y="14243"/>
                    </a:cubicBezTo>
                    <a:cubicBezTo>
                      <a:pt x="9513" y="15152"/>
                      <a:pt x="8897" y="16353"/>
                      <a:pt x="8711" y="17664"/>
                    </a:cubicBezTo>
                    <a:cubicBezTo>
                      <a:pt x="8551" y="18972"/>
                      <a:pt x="8844" y="20282"/>
                      <a:pt x="9592" y="21377"/>
                    </a:cubicBezTo>
                    <a:cubicBezTo>
                      <a:pt x="9780" y="21672"/>
                      <a:pt x="9727" y="22071"/>
                      <a:pt x="9432" y="22285"/>
                    </a:cubicBezTo>
                    <a:lnTo>
                      <a:pt x="9378" y="22313"/>
                    </a:lnTo>
                    <a:cubicBezTo>
                      <a:pt x="9263" y="22407"/>
                      <a:pt x="9126" y="22452"/>
                      <a:pt x="8990" y="22452"/>
                    </a:cubicBezTo>
                    <a:cubicBezTo>
                      <a:pt x="8781" y="22452"/>
                      <a:pt x="8573" y="22347"/>
                      <a:pt x="8444" y="22153"/>
                    </a:cubicBezTo>
                    <a:cubicBezTo>
                      <a:pt x="7803" y="21191"/>
                      <a:pt x="7401" y="20122"/>
                      <a:pt x="7294" y="19000"/>
                    </a:cubicBezTo>
                    <a:cubicBezTo>
                      <a:pt x="4757" y="18384"/>
                      <a:pt x="2779" y="16595"/>
                      <a:pt x="2003" y="14297"/>
                    </a:cubicBezTo>
                    <a:cubicBezTo>
                      <a:pt x="749" y="15366"/>
                      <a:pt x="0" y="16915"/>
                      <a:pt x="0" y="18544"/>
                    </a:cubicBezTo>
                    <a:cubicBezTo>
                      <a:pt x="0" y="18732"/>
                      <a:pt x="0" y="18893"/>
                      <a:pt x="26" y="19079"/>
                    </a:cubicBezTo>
                    <a:lnTo>
                      <a:pt x="26" y="19213"/>
                    </a:lnTo>
                    <a:cubicBezTo>
                      <a:pt x="54" y="19374"/>
                      <a:pt x="80" y="19506"/>
                      <a:pt x="107" y="19667"/>
                    </a:cubicBezTo>
                    <a:cubicBezTo>
                      <a:pt x="133" y="19720"/>
                      <a:pt x="133" y="19748"/>
                      <a:pt x="133" y="19801"/>
                    </a:cubicBezTo>
                    <a:cubicBezTo>
                      <a:pt x="186" y="19908"/>
                      <a:pt x="214" y="20041"/>
                      <a:pt x="240" y="20147"/>
                    </a:cubicBezTo>
                    <a:cubicBezTo>
                      <a:pt x="268" y="20229"/>
                      <a:pt x="293" y="20282"/>
                      <a:pt x="293" y="20336"/>
                    </a:cubicBezTo>
                    <a:cubicBezTo>
                      <a:pt x="347" y="20468"/>
                      <a:pt x="375" y="20575"/>
                      <a:pt x="428" y="20682"/>
                    </a:cubicBezTo>
                    <a:cubicBezTo>
                      <a:pt x="454" y="20763"/>
                      <a:pt x="507" y="20842"/>
                      <a:pt x="535" y="20923"/>
                    </a:cubicBezTo>
                    <a:cubicBezTo>
                      <a:pt x="588" y="21003"/>
                      <a:pt x="642" y="21084"/>
                      <a:pt x="695" y="21191"/>
                    </a:cubicBezTo>
                    <a:cubicBezTo>
                      <a:pt x="721" y="21244"/>
                      <a:pt x="749" y="21298"/>
                      <a:pt x="774" y="21377"/>
                    </a:cubicBezTo>
                    <a:cubicBezTo>
                      <a:pt x="855" y="21484"/>
                      <a:pt x="909" y="21590"/>
                      <a:pt x="988" y="21697"/>
                    </a:cubicBezTo>
                    <a:cubicBezTo>
                      <a:pt x="1016" y="21725"/>
                      <a:pt x="1069" y="21778"/>
                      <a:pt x="1095" y="21832"/>
                    </a:cubicBezTo>
                    <a:lnTo>
                      <a:pt x="1336" y="22153"/>
                    </a:lnTo>
                    <a:cubicBezTo>
                      <a:pt x="1362" y="22178"/>
                      <a:pt x="1416" y="22206"/>
                      <a:pt x="1443" y="22259"/>
                    </a:cubicBezTo>
                    <a:cubicBezTo>
                      <a:pt x="1550" y="22366"/>
                      <a:pt x="1657" y="22499"/>
                      <a:pt x="1764" y="22606"/>
                    </a:cubicBezTo>
                    <a:lnTo>
                      <a:pt x="1790" y="22606"/>
                    </a:lnTo>
                    <a:cubicBezTo>
                      <a:pt x="1896" y="22740"/>
                      <a:pt x="2031" y="22847"/>
                      <a:pt x="2191" y="22954"/>
                    </a:cubicBezTo>
                    <a:cubicBezTo>
                      <a:pt x="2217" y="22980"/>
                      <a:pt x="2245" y="22980"/>
                      <a:pt x="2271" y="23008"/>
                    </a:cubicBezTo>
                    <a:cubicBezTo>
                      <a:pt x="2377" y="23115"/>
                      <a:pt x="2512" y="23194"/>
                      <a:pt x="2645" y="23275"/>
                    </a:cubicBezTo>
                    <a:lnTo>
                      <a:pt x="2698" y="23328"/>
                    </a:lnTo>
                    <a:cubicBezTo>
                      <a:pt x="3500" y="23835"/>
                      <a:pt x="4462" y="24156"/>
                      <a:pt x="5477" y="24262"/>
                    </a:cubicBezTo>
                    <a:cubicBezTo>
                      <a:pt x="5825" y="24290"/>
                      <a:pt x="6093" y="24583"/>
                      <a:pt x="6093" y="24931"/>
                    </a:cubicBezTo>
                    <a:cubicBezTo>
                      <a:pt x="6093" y="25278"/>
                      <a:pt x="5794" y="25579"/>
                      <a:pt x="5452" y="25579"/>
                    </a:cubicBezTo>
                    <a:cubicBezTo>
                      <a:pt x="5425" y="25579"/>
                      <a:pt x="5398" y="25577"/>
                      <a:pt x="5370" y="25573"/>
                    </a:cubicBezTo>
                    <a:cubicBezTo>
                      <a:pt x="4650" y="25519"/>
                      <a:pt x="3955" y="25359"/>
                      <a:pt x="3339" y="25117"/>
                    </a:cubicBezTo>
                    <a:lnTo>
                      <a:pt x="3314" y="25117"/>
                    </a:lnTo>
                    <a:cubicBezTo>
                      <a:pt x="3232" y="28352"/>
                      <a:pt x="6011" y="30996"/>
                      <a:pt x="9432" y="30996"/>
                    </a:cubicBezTo>
                    <a:cubicBezTo>
                      <a:pt x="9352" y="30568"/>
                      <a:pt x="9299" y="30141"/>
                      <a:pt x="9299" y="29688"/>
                    </a:cubicBezTo>
                    <a:cubicBezTo>
                      <a:pt x="9299" y="28512"/>
                      <a:pt x="9592" y="27362"/>
                      <a:pt x="10207" y="26321"/>
                    </a:cubicBezTo>
                    <a:cubicBezTo>
                      <a:pt x="10328" y="26114"/>
                      <a:pt x="10548" y="25996"/>
                      <a:pt x="10776" y="25996"/>
                    </a:cubicBezTo>
                    <a:cubicBezTo>
                      <a:pt x="10901" y="25996"/>
                      <a:pt x="11028" y="26031"/>
                      <a:pt x="11142" y="26107"/>
                    </a:cubicBezTo>
                    <a:lnTo>
                      <a:pt x="11169" y="26133"/>
                    </a:lnTo>
                    <a:cubicBezTo>
                      <a:pt x="11490" y="26321"/>
                      <a:pt x="11569" y="26721"/>
                      <a:pt x="11409" y="27016"/>
                    </a:cubicBezTo>
                    <a:cubicBezTo>
                      <a:pt x="10928" y="27843"/>
                      <a:pt x="10688" y="28751"/>
                      <a:pt x="10688" y="29688"/>
                    </a:cubicBezTo>
                    <a:cubicBezTo>
                      <a:pt x="10688" y="30489"/>
                      <a:pt x="10874" y="31237"/>
                      <a:pt x="11169" y="31932"/>
                    </a:cubicBezTo>
                    <a:lnTo>
                      <a:pt x="11195" y="31932"/>
                    </a:lnTo>
                    <a:cubicBezTo>
                      <a:pt x="11890" y="33482"/>
                      <a:pt x="13279" y="34683"/>
                      <a:pt x="14989" y="35164"/>
                    </a:cubicBezTo>
                    <a:lnTo>
                      <a:pt x="14989" y="35192"/>
                    </a:lnTo>
                    <a:cubicBezTo>
                      <a:pt x="15150" y="35218"/>
                      <a:pt x="15338" y="35271"/>
                      <a:pt x="15498" y="35299"/>
                    </a:cubicBezTo>
                    <a:cubicBezTo>
                      <a:pt x="15552" y="35325"/>
                      <a:pt x="15577" y="35325"/>
                      <a:pt x="15631" y="35325"/>
                    </a:cubicBezTo>
                    <a:cubicBezTo>
                      <a:pt x="15765" y="35352"/>
                      <a:pt x="15926" y="35378"/>
                      <a:pt x="16058" y="35406"/>
                    </a:cubicBezTo>
                    <a:lnTo>
                      <a:pt x="16218" y="35406"/>
                    </a:lnTo>
                    <a:cubicBezTo>
                      <a:pt x="16407" y="35431"/>
                      <a:pt x="16593" y="35431"/>
                      <a:pt x="16781" y="35431"/>
                    </a:cubicBezTo>
                    <a:cubicBezTo>
                      <a:pt x="20120" y="35431"/>
                      <a:pt x="22845" y="32894"/>
                      <a:pt x="22873" y="29767"/>
                    </a:cubicBezTo>
                    <a:cubicBezTo>
                      <a:pt x="21937" y="29260"/>
                      <a:pt x="21109" y="28565"/>
                      <a:pt x="20468" y="27736"/>
                    </a:cubicBezTo>
                    <a:cubicBezTo>
                      <a:pt x="19560" y="28217"/>
                      <a:pt x="18570" y="28512"/>
                      <a:pt x="17501" y="28619"/>
                    </a:cubicBezTo>
                    <a:cubicBezTo>
                      <a:pt x="17486" y="28620"/>
                      <a:pt x="17471" y="28620"/>
                      <a:pt x="17455" y="28620"/>
                    </a:cubicBezTo>
                    <a:cubicBezTo>
                      <a:pt x="17099" y="28620"/>
                      <a:pt x="16781" y="28335"/>
                      <a:pt x="16781" y="27950"/>
                    </a:cubicBezTo>
                    <a:cubicBezTo>
                      <a:pt x="16781" y="27603"/>
                      <a:pt x="17048" y="27336"/>
                      <a:pt x="17394" y="27308"/>
                    </a:cubicBezTo>
                    <a:cubicBezTo>
                      <a:pt x="20468" y="27016"/>
                      <a:pt x="22873" y="24557"/>
                      <a:pt x="22873" y="21590"/>
                    </a:cubicBezTo>
                    <a:lnTo>
                      <a:pt x="24288" y="21590"/>
                    </a:lnTo>
                    <a:cubicBezTo>
                      <a:pt x="24288" y="23756"/>
                      <a:pt x="23247" y="25680"/>
                      <a:pt x="21616" y="26988"/>
                    </a:cubicBezTo>
                    <a:cubicBezTo>
                      <a:pt x="22232" y="27789"/>
                      <a:pt x="23059" y="28405"/>
                      <a:pt x="23995" y="28805"/>
                    </a:cubicBezTo>
                    <a:lnTo>
                      <a:pt x="24395" y="28965"/>
                    </a:lnTo>
                    <a:cubicBezTo>
                      <a:pt x="24448" y="28993"/>
                      <a:pt x="24529" y="29019"/>
                      <a:pt x="24609" y="29046"/>
                    </a:cubicBezTo>
                    <a:cubicBezTo>
                      <a:pt x="24769" y="29072"/>
                      <a:pt x="24904" y="29125"/>
                      <a:pt x="25036" y="29153"/>
                    </a:cubicBezTo>
                    <a:cubicBezTo>
                      <a:pt x="25117" y="29179"/>
                      <a:pt x="25171" y="29179"/>
                      <a:pt x="25250" y="29207"/>
                    </a:cubicBezTo>
                    <a:cubicBezTo>
                      <a:pt x="25410" y="29232"/>
                      <a:pt x="25598" y="29260"/>
                      <a:pt x="25784" y="29286"/>
                    </a:cubicBezTo>
                    <a:cubicBezTo>
                      <a:pt x="25838" y="29286"/>
                      <a:pt x="25865" y="29286"/>
                      <a:pt x="25919" y="29314"/>
                    </a:cubicBezTo>
                    <a:cubicBezTo>
                      <a:pt x="26133" y="29314"/>
                      <a:pt x="26319" y="29339"/>
                      <a:pt x="26532" y="29339"/>
                    </a:cubicBezTo>
                    <a:cubicBezTo>
                      <a:pt x="27762" y="29339"/>
                      <a:pt x="28937" y="28965"/>
                      <a:pt x="29899" y="28377"/>
                    </a:cubicBezTo>
                    <a:cubicBezTo>
                      <a:pt x="29899" y="28352"/>
                      <a:pt x="29927" y="28352"/>
                      <a:pt x="29927" y="28352"/>
                    </a:cubicBezTo>
                    <a:cubicBezTo>
                      <a:pt x="30059" y="28270"/>
                      <a:pt x="30166" y="28191"/>
                      <a:pt x="30273" y="28110"/>
                    </a:cubicBezTo>
                    <a:cubicBezTo>
                      <a:pt x="30327" y="28057"/>
                      <a:pt x="30380" y="28031"/>
                      <a:pt x="30434" y="28003"/>
                    </a:cubicBezTo>
                    <a:cubicBezTo>
                      <a:pt x="30515" y="27924"/>
                      <a:pt x="30594" y="27843"/>
                      <a:pt x="30675" y="27789"/>
                    </a:cubicBezTo>
                    <a:cubicBezTo>
                      <a:pt x="30754" y="27710"/>
                      <a:pt x="30808" y="27657"/>
                      <a:pt x="30889" y="27603"/>
                    </a:cubicBezTo>
                    <a:cubicBezTo>
                      <a:pt x="31823" y="26695"/>
                      <a:pt x="32439" y="25519"/>
                      <a:pt x="32571" y="24183"/>
                    </a:cubicBezTo>
                    <a:cubicBezTo>
                      <a:pt x="32625" y="23863"/>
                      <a:pt x="32892" y="23595"/>
                      <a:pt x="33240" y="23595"/>
                    </a:cubicBezTo>
                    <a:lnTo>
                      <a:pt x="33319" y="23595"/>
                    </a:lnTo>
                    <a:cubicBezTo>
                      <a:pt x="33721" y="23595"/>
                      <a:pt x="34014" y="23942"/>
                      <a:pt x="33988" y="24316"/>
                    </a:cubicBezTo>
                    <a:cubicBezTo>
                      <a:pt x="33854" y="25519"/>
                      <a:pt x="33401" y="26614"/>
                      <a:pt x="32731" y="27550"/>
                    </a:cubicBezTo>
                    <a:cubicBezTo>
                      <a:pt x="32920" y="27576"/>
                      <a:pt x="33133" y="27576"/>
                      <a:pt x="33319" y="27576"/>
                    </a:cubicBezTo>
                    <a:cubicBezTo>
                      <a:pt x="33507" y="27576"/>
                      <a:pt x="33721" y="27576"/>
                      <a:pt x="33907" y="27550"/>
                    </a:cubicBezTo>
                    <a:cubicBezTo>
                      <a:pt x="33961" y="27550"/>
                      <a:pt x="34014" y="27550"/>
                      <a:pt x="34095" y="27522"/>
                    </a:cubicBezTo>
                    <a:cubicBezTo>
                      <a:pt x="34228" y="27522"/>
                      <a:pt x="34362" y="27497"/>
                      <a:pt x="34495" y="27469"/>
                    </a:cubicBezTo>
                    <a:cubicBezTo>
                      <a:pt x="34548" y="27469"/>
                      <a:pt x="34602" y="27443"/>
                      <a:pt x="34683" y="27443"/>
                    </a:cubicBezTo>
                    <a:cubicBezTo>
                      <a:pt x="34790" y="27415"/>
                      <a:pt x="34922" y="27390"/>
                      <a:pt x="35057" y="27336"/>
                    </a:cubicBezTo>
                    <a:cubicBezTo>
                      <a:pt x="35111" y="27336"/>
                      <a:pt x="35164" y="27308"/>
                      <a:pt x="35217" y="27283"/>
                    </a:cubicBezTo>
                    <a:cubicBezTo>
                      <a:pt x="35350" y="27255"/>
                      <a:pt x="35485" y="27202"/>
                      <a:pt x="35617" y="27148"/>
                    </a:cubicBezTo>
                    <a:cubicBezTo>
                      <a:pt x="35671" y="27148"/>
                      <a:pt x="35698" y="27123"/>
                      <a:pt x="35752" y="27095"/>
                    </a:cubicBezTo>
                    <a:cubicBezTo>
                      <a:pt x="35884" y="27041"/>
                      <a:pt x="36045" y="26988"/>
                      <a:pt x="36179" y="26909"/>
                    </a:cubicBezTo>
                    <a:cubicBezTo>
                      <a:pt x="36205" y="26909"/>
                      <a:pt x="36205" y="26881"/>
                      <a:pt x="36233" y="26881"/>
                    </a:cubicBezTo>
                    <a:cubicBezTo>
                      <a:pt x="37248" y="26347"/>
                      <a:pt x="38103" y="25573"/>
                      <a:pt x="38663" y="24611"/>
                    </a:cubicBezTo>
                    <a:cubicBezTo>
                      <a:pt x="38663" y="24583"/>
                      <a:pt x="38691" y="24557"/>
                      <a:pt x="38691" y="24530"/>
                    </a:cubicBezTo>
                    <a:cubicBezTo>
                      <a:pt x="38770" y="24397"/>
                      <a:pt x="38824" y="24262"/>
                      <a:pt x="38905" y="24156"/>
                    </a:cubicBezTo>
                    <a:cubicBezTo>
                      <a:pt x="38905" y="24102"/>
                      <a:pt x="38930" y="24049"/>
                      <a:pt x="38958" y="23995"/>
                    </a:cubicBezTo>
                    <a:cubicBezTo>
                      <a:pt x="39012" y="23888"/>
                      <a:pt x="39037" y="23781"/>
                      <a:pt x="39091" y="23675"/>
                    </a:cubicBezTo>
                    <a:cubicBezTo>
                      <a:pt x="39119" y="23595"/>
                      <a:pt x="39144" y="23542"/>
                      <a:pt x="39172" y="23461"/>
                    </a:cubicBezTo>
                    <a:cubicBezTo>
                      <a:pt x="39198" y="23354"/>
                      <a:pt x="39198" y="23275"/>
                      <a:pt x="39225" y="23168"/>
                    </a:cubicBezTo>
                    <a:cubicBezTo>
                      <a:pt x="39251" y="23087"/>
                      <a:pt x="39279" y="23008"/>
                      <a:pt x="39305" y="22901"/>
                    </a:cubicBezTo>
                    <a:cubicBezTo>
                      <a:pt x="39358" y="22580"/>
                      <a:pt x="39411" y="22206"/>
                      <a:pt x="39411" y="21832"/>
                    </a:cubicBezTo>
                    <a:cubicBezTo>
                      <a:pt x="39411" y="21030"/>
                      <a:pt x="39225" y="20229"/>
                      <a:pt x="38877" y="19481"/>
                    </a:cubicBezTo>
                    <a:lnTo>
                      <a:pt x="40160" y="18918"/>
                    </a:lnTo>
                    <a:cubicBezTo>
                      <a:pt x="40587" y="19855"/>
                      <a:pt x="40801" y="20817"/>
                      <a:pt x="40801" y="21832"/>
                    </a:cubicBezTo>
                    <a:cubicBezTo>
                      <a:pt x="40801" y="22071"/>
                      <a:pt x="40801" y="22313"/>
                      <a:pt x="40775" y="22552"/>
                    </a:cubicBezTo>
                    <a:cubicBezTo>
                      <a:pt x="41470" y="22794"/>
                      <a:pt x="42190" y="22926"/>
                      <a:pt x="42938" y="22926"/>
                    </a:cubicBezTo>
                    <a:cubicBezTo>
                      <a:pt x="46280" y="22926"/>
                      <a:pt x="49031" y="20361"/>
                      <a:pt x="49031" y="17183"/>
                    </a:cubicBezTo>
                    <a:cubicBezTo>
                      <a:pt x="49031" y="16995"/>
                      <a:pt x="49005" y="16809"/>
                      <a:pt x="48977" y="16620"/>
                    </a:cubicBezTo>
                    <a:lnTo>
                      <a:pt x="48977" y="16541"/>
                    </a:lnTo>
                    <a:cubicBezTo>
                      <a:pt x="48684" y="14109"/>
                      <a:pt x="46786" y="12131"/>
                      <a:pt x="44302" y="11597"/>
                    </a:cubicBezTo>
                    <a:lnTo>
                      <a:pt x="44302" y="11597"/>
                    </a:lnTo>
                    <a:cubicBezTo>
                      <a:pt x="44702" y="12773"/>
                      <a:pt x="44783" y="14030"/>
                      <a:pt x="44488" y="15259"/>
                    </a:cubicBezTo>
                    <a:cubicBezTo>
                      <a:pt x="44423" y="15568"/>
                      <a:pt x="44157" y="15767"/>
                      <a:pt x="43855" y="15767"/>
                    </a:cubicBezTo>
                    <a:cubicBezTo>
                      <a:pt x="43791" y="15767"/>
                      <a:pt x="43726" y="15758"/>
                      <a:pt x="43661" y="15740"/>
                    </a:cubicBezTo>
                    <a:lnTo>
                      <a:pt x="43580" y="15712"/>
                    </a:lnTo>
                    <a:cubicBezTo>
                      <a:pt x="43259" y="15605"/>
                      <a:pt x="43073" y="15284"/>
                      <a:pt x="43127" y="14938"/>
                    </a:cubicBezTo>
                    <a:cubicBezTo>
                      <a:pt x="43419" y="13656"/>
                      <a:pt x="43233" y="12320"/>
                      <a:pt x="42592" y="11144"/>
                    </a:cubicBezTo>
                    <a:cubicBezTo>
                      <a:pt x="41923" y="9968"/>
                      <a:pt x="40908" y="9060"/>
                      <a:pt x="39625" y="8525"/>
                    </a:cubicBezTo>
                    <a:cubicBezTo>
                      <a:pt x="39279" y="8391"/>
                      <a:pt x="39119" y="8017"/>
                      <a:pt x="39225" y="7696"/>
                    </a:cubicBezTo>
                    <a:lnTo>
                      <a:pt x="39251" y="7696"/>
                    </a:lnTo>
                    <a:cubicBezTo>
                      <a:pt x="39332" y="7414"/>
                      <a:pt x="39581" y="7238"/>
                      <a:pt x="39847" y="7238"/>
                    </a:cubicBezTo>
                    <a:cubicBezTo>
                      <a:pt x="39933" y="7238"/>
                      <a:pt x="40021" y="7257"/>
                      <a:pt x="40106" y="7296"/>
                    </a:cubicBezTo>
                    <a:cubicBezTo>
                      <a:pt x="41577" y="7856"/>
                      <a:pt x="42778" y="8872"/>
                      <a:pt x="43608" y="10154"/>
                    </a:cubicBezTo>
                    <a:cubicBezTo>
                      <a:pt x="44916" y="10261"/>
                      <a:pt x="46145" y="10716"/>
                      <a:pt x="47188" y="11383"/>
                    </a:cubicBezTo>
                    <a:cubicBezTo>
                      <a:pt x="47321" y="8123"/>
                      <a:pt x="44542" y="5426"/>
                      <a:pt x="41122" y="5426"/>
                    </a:cubicBezTo>
                    <a:cubicBezTo>
                      <a:pt x="40854" y="5426"/>
                      <a:pt x="40587" y="5451"/>
                      <a:pt x="40294" y="5479"/>
                    </a:cubicBezTo>
                    <a:lnTo>
                      <a:pt x="39760" y="5533"/>
                    </a:lnTo>
                    <a:lnTo>
                      <a:pt x="39546" y="5052"/>
                    </a:lnTo>
                    <a:cubicBezTo>
                      <a:pt x="38663" y="2833"/>
                      <a:pt x="36365" y="1311"/>
                      <a:pt x="33854" y="1311"/>
                    </a:cubicBezTo>
                    <a:cubicBezTo>
                      <a:pt x="33668" y="1311"/>
                      <a:pt x="33480" y="1337"/>
                      <a:pt x="33294" y="1337"/>
                    </a:cubicBezTo>
                    <a:cubicBezTo>
                      <a:pt x="33240" y="1364"/>
                      <a:pt x="33187" y="1364"/>
                      <a:pt x="33133" y="1364"/>
                    </a:cubicBezTo>
                    <a:cubicBezTo>
                      <a:pt x="32999" y="1390"/>
                      <a:pt x="32866" y="1390"/>
                      <a:pt x="32706" y="1418"/>
                    </a:cubicBezTo>
                    <a:cubicBezTo>
                      <a:pt x="32678" y="1443"/>
                      <a:pt x="32625" y="1443"/>
                      <a:pt x="32599" y="1443"/>
                    </a:cubicBezTo>
                    <a:cubicBezTo>
                      <a:pt x="32411" y="1471"/>
                      <a:pt x="32225" y="1525"/>
                      <a:pt x="32065" y="1578"/>
                    </a:cubicBezTo>
                    <a:cubicBezTo>
                      <a:pt x="32037" y="1578"/>
                      <a:pt x="32011" y="1604"/>
                      <a:pt x="31983" y="1604"/>
                    </a:cubicBezTo>
                    <a:cubicBezTo>
                      <a:pt x="31823" y="1657"/>
                      <a:pt x="31690" y="1685"/>
                      <a:pt x="31556" y="1764"/>
                    </a:cubicBezTo>
                    <a:cubicBezTo>
                      <a:pt x="31502" y="1764"/>
                      <a:pt x="31449" y="1792"/>
                      <a:pt x="31423" y="1792"/>
                    </a:cubicBezTo>
                    <a:cubicBezTo>
                      <a:pt x="31289" y="1871"/>
                      <a:pt x="31128" y="1924"/>
                      <a:pt x="30996" y="2006"/>
                    </a:cubicBezTo>
                    <a:cubicBezTo>
                      <a:pt x="30968" y="2006"/>
                      <a:pt x="30968" y="2006"/>
                      <a:pt x="30942" y="2031"/>
                    </a:cubicBezTo>
                    <a:cubicBezTo>
                      <a:pt x="29311" y="2861"/>
                      <a:pt x="28163" y="4357"/>
                      <a:pt x="27843" y="6146"/>
                    </a:cubicBezTo>
                    <a:cubicBezTo>
                      <a:pt x="28217" y="6146"/>
                      <a:pt x="28617" y="6174"/>
                      <a:pt x="28991" y="6227"/>
                    </a:cubicBezTo>
                    <a:cubicBezTo>
                      <a:pt x="30701" y="6467"/>
                      <a:pt x="32250" y="7268"/>
                      <a:pt x="33373" y="8472"/>
                    </a:cubicBezTo>
                    <a:cubicBezTo>
                      <a:pt x="33668" y="8765"/>
                      <a:pt x="33614" y="9246"/>
                      <a:pt x="33266" y="9459"/>
                    </a:cubicBezTo>
                    <a:lnTo>
                      <a:pt x="33240" y="9487"/>
                    </a:lnTo>
                    <a:cubicBezTo>
                      <a:pt x="33129" y="9565"/>
                      <a:pt x="32999" y="9601"/>
                      <a:pt x="32869" y="9601"/>
                    </a:cubicBezTo>
                    <a:cubicBezTo>
                      <a:pt x="32689" y="9601"/>
                      <a:pt x="32510" y="9531"/>
                      <a:pt x="32385" y="9406"/>
                    </a:cubicBezTo>
                    <a:cubicBezTo>
                      <a:pt x="31449" y="8391"/>
                      <a:pt x="30194" y="7749"/>
                      <a:pt x="28777" y="7536"/>
                    </a:cubicBezTo>
                    <a:cubicBezTo>
                      <a:pt x="28456" y="7487"/>
                      <a:pt x="28136" y="7463"/>
                      <a:pt x="27817" y="7463"/>
                    </a:cubicBezTo>
                    <a:cubicBezTo>
                      <a:pt x="26730" y="7463"/>
                      <a:pt x="25666" y="7741"/>
                      <a:pt x="24715" y="8258"/>
                    </a:cubicBezTo>
                    <a:cubicBezTo>
                      <a:pt x="24621" y="8315"/>
                      <a:pt x="24513" y="8341"/>
                      <a:pt x="24405" y="8341"/>
                    </a:cubicBezTo>
                    <a:cubicBezTo>
                      <a:pt x="24207" y="8341"/>
                      <a:pt x="24008" y="8253"/>
                      <a:pt x="23888" y="8098"/>
                    </a:cubicBezTo>
                    <a:lnTo>
                      <a:pt x="23860" y="8070"/>
                    </a:lnTo>
                    <a:cubicBezTo>
                      <a:pt x="23621" y="7749"/>
                      <a:pt x="23700" y="7296"/>
                      <a:pt x="24074" y="7082"/>
                    </a:cubicBezTo>
                    <a:cubicBezTo>
                      <a:pt x="24797" y="6681"/>
                      <a:pt x="25598" y="6413"/>
                      <a:pt x="26400" y="6281"/>
                    </a:cubicBezTo>
                    <a:cubicBezTo>
                      <a:pt x="26639" y="4410"/>
                      <a:pt x="27629" y="2754"/>
                      <a:pt x="29072" y="1632"/>
                    </a:cubicBezTo>
                    <a:cubicBezTo>
                      <a:pt x="27950" y="588"/>
                      <a:pt x="26425" y="1"/>
                      <a:pt x="24850" y="1"/>
                    </a:cubicBezTo>
                    <a:close/>
                  </a:path>
                </a:pathLst>
              </a:custGeom>
              <a:grpFill/>
              <a:ln>
                <a:solidFill>
                  <a:schemeClr val="tx2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5" name="Google Shape;4744;p159">
              <a:extLst>
                <a:ext uri="{FF2B5EF4-FFF2-40B4-BE49-F238E27FC236}">
                  <a16:creationId xmlns:a16="http://schemas.microsoft.com/office/drawing/2014/main" id="{52CC9814-F594-C75C-B61A-A4B31B24E6D4}"/>
                </a:ext>
              </a:extLst>
            </p:cNvPr>
            <p:cNvSpPr/>
            <p:nvPr/>
          </p:nvSpPr>
          <p:spPr>
            <a:xfrm>
              <a:off x="5797474" y="1408708"/>
              <a:ext cx="380775" cy="130996"/>
            </a:xfrm>
            <a:custGeom>
              <a:avLst/>
              <a:gdLst/>
              <a:ahLst/>
              <a:cxnLst/>
              <a:rect l="l" t="t" r="r" b="b"/>
              <a:pathLst>
                <a:path w="23728" h="8163" extrusionOk="0">
                  <a:moveTo>
                    <a:pt x="13467" y="1"/>
                  </a:moveTo>
                  <a:lnTo>
                    <a:pt x="13333" y="1283"/>
                  </a:lnTo>
                  <a:cubicBezTo>
                    <a:pt x="12972" y="4401"/>
                    <a:pt x="10204" y="6798"/>
                    <a:pt x="7060" y="6798"/>
                  </a:cubicBezTo>
                  <a:cubicBezTo>
                    <a:pt x="6942" y="6798"/>
                    <a:pt x="6824" y="6794"/>
                    <a:pt x="6706" y="6788"/>
                  </a:cubicBezTo>
                  <a:cubicBezTo>
                    <a:pt x="5131" y="6708"/>
                    <a:pt x="3713" y="6014"/>
                    <a:pt x="2726" y="4838"/>
                  </a:cubicBezTo>
                  <a:cubicBezTo>
                    <a:pt x="1843" y="3848"/>
                    <a:pt x="1390" y="2594"/>
                    <a:pt x="1415" y="1258"/>
                  </a:cubicBezTo>
                  <a:cubicBezTo>
                    <a:pt x="1415" y="883"/>
                    <a:pt x="1148" y="589"/>
                    <a:pt x="802" y="589"/>
                  </a:cubicBezTo>
                  <a:lnTo>
                    <a:pt x="721" y="589"/>
                  </a:lnTo>
                  <a:cubicBezTo>
                    <a:pt x="705" y="587"/>
                    <a:pt x="690" y="587"/>
                    <a:pt x="675" y="587"/>
                  </a:cubicBezTo>
                  <a:cubicBezTo>
                    <a:pt x="321" y="587"/>
                    <a:pt x="26" y="871"/>
                    <a:pt x="26" y="1230"/>
                  </a:cubicBezTo>
                  <a:cubicBezTo>
                    <a:pt x="0" y="2886"/>
                    <a:pt x="560" y="4490"/>
                    <a:pt x="1629" y="5747"/>
                  </a:cubicBezTo>
                  <a:cubicBezTo>
                    <a:pt x="2858" y="7189"/>
                    <a:pt x="4596" y="8044"/>
                    <a:pt x="6573" y="8151"/>
                  </a:cubicBezTo>
                  <a:cubicBezTo>
                    <a:pt x="6713" y="8159"/>
                    <a:pt x="6853" y="8163"/>
                    <a:pt x="6993" y="8163"/>
                  </a:cubicBezTo>
                  <a:cubicBezTo>
                    <a:pt x="8797" y="8163"/>
                    <a:pt x="10556" y="7525"/>
                    <a:pt x="11971" y="6334"/>
                  </a:cubicBezTo>
                  <a:cubicBezTo>
                    <a:pt x="13200" y="5291"/>
                    <a:pt x="14081" y="3955"/>
                    <a:pt x="14483" y="2487"/>
                  </a:cubicBezTo>
                  <a:cubicBezTo>
                    <a:pt x="15568" y="3096"/>
                    <a:pt x="16785" y="3394"/>
                    <a:pt x="18012" y="3394"/>
                  </a:cubicBezTo>
                  <a:cubicBezTo>
                    <a:pt x="19956" y="3394"/>
                    <a:pt x="21925" y="2646"/>
                    <a:pt x="23433" y="1204"/>
                  </a:cubicBezTo>
                  <a:cubicBezTo>
                    <a:pt x="23728" y="937"/>
                    <a:pt x="23700" y="456"/>
                    <a:pt x="23379" y="214"/>
                  </a:cubicBezTo>
                  <a:cubicBezTo>
                    <a:pt x="23263" y="111"/>
                    <a:pt x="23116" y="57"/>
                    <a:pt x="22967" y="57"/>
                  </a:cubicBezTo>
                  <a:cubicBezTo>
                    <a:pt x="22808" y="57"/>
                    <a:pt x="22649" y="118"/>
                    <a:pt x="22524" y="242"/>
                  </a:cubicBezTo>
                  <a:cubicBezTo>
                    <a:pt x="21287" y="1434"/>
                    <a:pt x="19677" y="2051"/>
                    <a:pt x="18092" y="2051"/>
                  </a:cubicBezTo>
                  <a:cubicBezTo>
                    <a:pt x="16800" y="2051"/>
                    <a:pt x="15526" y="1642"/>
                    <a:pt x="14483" y="802"/>
                  </a:cubicBezTo>
                  <a:lnTo>
                    <a:pt x="13467" y="1"/>
                  </a:lnTo>
                  <a:close/>
                </a:path>
              </a:pathLst>
            </a:custGeom>
            <a:grpFill/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" name="Google Shape;937;p56">
            <a:extLst>
              <a:ext uri="{FF2B5EF4-FFF2-40B4-BE49-F238E27FC236}">
                <a16:creationId xmlns:a16="http://schemas.microsoft.com/office/drawing/2014/main" id="{5DFDA473-6205-BCEA-B1BB-03B9B92FFB70}"/>
              </a:ext>
            </a:extLst>
          </p:cNvPr>
          <p:cNvGrpSpPr/>
          <p:nvPr/>
        </p:nvGrpSpPr>
        <p:grpSpPr>
          <a:xfrm>
            <a:off x="5743943" y="1352940"/>
            <a:ext cx="2472256" cy="2673170"/>
            <a:chOff x="2477200" y="1416525"/>
            <a:chExt cx="2678500" cy="2896175"/>
          </a:xfrm>
        </p:grpSpPr>
        <p:sp>
          <p:nvSpPr>
            <p:cNvPr id="13" name="Google Shape;938;p56">
              <a:extLst>
                <a:ext uri="{FF2B5EF4-FFF2-40B4-BE49-F238E27FC236}">
                  <a16:creationId xmlns:a16="http://schemas.microsoft.com/office/drawing/2014/main" id="{3BE3954F-E125-6D7D-0BD9-70B58502F144}"/>
                </a:ext>
              </a:extLst>
            </p:cNvPr>
            <p:cNvSpPr/>
            <p:nvPr/>
          </p:nvSpPr>
          <p:spPr>
            <a:xfrm>
              <a:off x="2477200" y="1416525"/>
              <a:ext cx="1276875" cy="2896175"/>
            </a:xfrm>
            <a:custGeom>
              <a:avLst/>
              <a:gdLst/>
              <a:ahLst/>
              <a:cxnLst/>
              <a:rect l="l" t="t" r="r" b="b"/>
              <a:pathLst>
                <a:path w="51075" h="115847" extrusionOk="0">
                  <a:moveTo>
                    <a:pt x="41527" y="1"/>
                  </a:moveTo>
                  <a:cubicBezTo>
                    <a:pt x="37756" y="1"/>
                    <a:pt x="34502" y="2198"/>
                    <a:pt x="32928" y="5399"/>
                  </a:cubicBezTo>
                  <a:cubicBezTo>
                    <a:pt x="32088" y="5209"/>
                    <a:pt x="31220" y="5100"/>
                    <a:pt x="30325" y="5100"/>
                  </a:cubicBezTo>
                  <a:cubicBezTo>
                    <a:pt x="23272" y="5100"/>
                    <a:pt x="17522" y="10742"/>
                    <a:pt x="17278" y="17740"/>
                  </a:cubicBezTo>
                  <a:cubicBezTo>
                    <a:pt x="9738" y="20262"/>
                    <a:pt x="4530" y="27369"/>
                    <a:pt x="4530" y="35425"/>
                  </a:cubicBezTo>
                  <a:cubicBezTo>
                    <a:pt x="4530" y="36238"/>
                    <a:pt x="4611" y="37079"/>
                    <a:pt x="4720" y="37893"/>
                  </a:cubicBezTo>
                  <a:cubicBezTo>
                    <a:pt x="1899" y="39656"/>
                    <a:pt x="0" y="42802"/>
                    <a:pt x="0" y="46383"/>
                  </a:cubicBezTo>
                  <a:cubicBezTo>
                    <a:pt x="0" y="49909"/>
                    <a:pt x="1844" y="53082"/>
                    <a:pt x="4774" y="54900"/>
                  </a:cubicBezTo>
                  <a:cubicBezTo>
                    <a:pt x="3336" y="57286"/>
                    <a:pt x="2523" y="60080"/>
                    <a:pt x="2523" y="63091"/>
                  </a:cubicBezTo>
                  <a:cubicBezTo>
                    <a:pt x="2523" y="69465"/>
                    <a:pt x="6239" y="74971"/>
                    <a:pt x="11609" y="77575"/>
                  </a:cubicBezTo>
                  <a:cubicBezTo>
                    <a:pt x="10931" y="79311"/>
                    <a:pt x="10578" y="81101"/>
                    <a:pt x="10578" y="82973"/>
                  </a:cubicBezTo>
                  <a:cubicBezTo>
                    <a:pt x="10578" y="91218"/>
                    <a:pt x="17278" y="97945"/>
                    <a:pt x="25551" y="97945"/>
                  </a:cubicBezTo>
                  <a:cubicBezTo>
                    <a:pt x="25741" y="97945"/>
                    <a:pt x="25958" y="97918"/>
                    <a:pt x="26175" y="97918"/>
                  </a:cubicBezTo>
                  <a:cubicBezTo>
                    <a:pt x="26527" y="103614"/>
                    <a:pt x="30921" y="108198"/>
                    <a:pt x="36509" y="108849"/>
                  </a:cubicBezTo>
                  <a:cubicBezTo>
                    <a:pt x="36672" y="112755"/>
                    <a:pt x="39872" y="115847"/>
                    <a:pt x="43805" y="115847"/>
                  </a:cubicBezTo>
                  <a:cubicBezTo>
                    <a:pt x="47819" y="115847"/>
                    <a:pt x="51074" y="112592"/>
                    <a:pt x="51074" y="108550"/>
                  </a:cubicBezTo>
                  <a:lnTo>
                    <a:pt x="51074" y="68109"/>
                  </a:lnTo>
                  <a:cubicBezTo>
                    <a:pt x="51074" y="65722"/>
                    <a:pt x="49121" y="63769"/>
                    <a:pt x="46734" y="63769"/>
                  </a:cubicBezTo>
                  <a:cubicBezTo>
                    <a:pt x="44320" y="63769"/>
                    <a:pt x="42368" y="65722"/>
                    <a:pt x="42368" y="68109"/>
                  </a:cubicBezTo>
                  <a:lnTo>
                    <a:pt x="42368" y="74049"/>
                  </a:lnTo>
                  <a:cubicBezTo>
                    <a:pt x="42368" y="74835"/>
                    <a:pt x="43018" y="75459"/>
                    <a:pt x="43778" y="75459"/>
                  </a:cubicBezTo>
                  <a:cubicBezTo>
                    <a:pt x="44565" y="75459"/>
                    <a:pt x="45188" y="74835"/>
                    <a:pt x="45188" y="74049"/>
                  </a:cubicBezTo>
                  <a:lnTo>
                    <a:pt x="45188" y="68109"/>
                  </a:lnTo>
                  <a:cubicBezTo>
                    <a:pt x="45188" y="67268"/>
                    <a:pt x="45894" y="66590"/>
                    <a:pt x="46734" y="66590"/>
                  </a:cubicBezTo>
                  <a:cubicBezTo>
                    <a:pt x="47575" y="66590"/>
                    <a:pt x="48253" y="67268"/>
                    <a:pt x="48253" y="68109"/>
                  </a:cubicBezTo>
                  <a:lnTo>
                    <a:pt x="48253" y="108550"/>
                  </a:lnTo>
                  <a:cubicBezTo>
                    <a:pt x="48253" y="111019"/>
                    <a:pt x="46246" y="113026"/>
                    <a:pt x="43778" y="113026"/>
                  </a:cubicBezTo>
                  <a:cubicBezTo>
                    <a:pt x="41310" y="113026"/>
                    <a:pt x="39303" y="111019"/>
                    <a:pt x="39303" y="108550"/>
                  </a:cubicBezTo>
                  <a:lnTo>
                    <a:pt x="39303" y="100467"/>
                  </a:lnTo>
                  <a:cubicBezTo>
                    <a:pt x="39303" y="99681"/>
                    <a:pt x="38679" y="99057"/>
                    <a:pt x="37892" y="99057"/>
                  </a:cubicBezTo>
                  <a:cubicBezTo>
                    <a:pt x="37133" y="99057"/>
                    <a:pt x="36482" y="99681"/>
                    <a:pt x="36482" y="100467"/>
                  </a:cubicBezTo>
                  <a:lnTo>
                    <a:pt x="36482" y="106001"/>
                  </a:lnTo>
                  <a:cubicBezTo>
                    <a:pt x="32223" y="105323"/>
                    <a:pt x="28941" y="101634"/>
                    <a:pt x="28941" y="97158"/>
                  </a:cubicBezTo>
                  <a:cubicBezTo>
                    <a:pt x="28941" y="92222"/>
                    <a:pt x="32956" y="88208"/>
                    <a:pt x="37892" y="88208"/>
                  </a:cubicBezTo>
                  <a:cubicBezTo>
                    <a:pt x="38679" y="88208"/>
                    <a:pt x="39303" y="87584"/>
                    <a:pt x="39303" y="86797"/>
                  </a:cubicBezTo>
                  <a:lnTo>
                    <a:pt x="39303" y="67512"/>
                  </a:lnTo>
                  <a:cubicBezTo>
                    <a:pt x="39303" y="66725"/>
                    <a:pt x="38679" y="66102"/>
                    <a:pt x="37892" y="66102"/>
                  </a:cubicBezTo>
                  <a:cubicBezTo>
                    <a:pt x="37133" y="66102"/>
                    <a:pt x="36482" y="66725"/>
                    <a:pt x="36482" y="67512"/>
                  </a:cubicBezTo>
                  <a:lnTo>
                    <a:pt x="36482" y="85468"/>
                  </a:lnTo>
                  <a:cubicBezTo>
                    <a:pt x="31355" y="86092"/>
                    <a:pt x="27232" y="90025"/>
                    <a:pt x="26310" y="95070"/>
                  </a:cubicBezTo>
                  <a:cubicBezTo>
                    <a:pt x="26039" y="95070"/>
                    <a:pt x="25795" y="95124"/>
                    <a:pt x="25524" y="95124"/>
                  </a:cubicBezTo>
                  <a:cubicBezTo>
                    <a:pt x="18851" y="95124"/>
                    <a:pt x="13399" y="89672"/>
                    <a:pt x="13399" y="82973"/>
                  </a:cubicBezTo>
                  <a:cubicBezTo>
                    <a:pt x="13399" y="81454"/>
                    <a:pt x="13670" y="79989"/>
                    <a:pt x="14213" y="78606"/>
                  </a:cubicBezTo>
                  <a:cubicBezTo>
                    <a:pt x="15623" y="79013"/>
                    <a:pt x="17115" y="79230"/>
                    <a:pt x="18661" y="79230"/>
                  </a:cubicBezTo>
                  <a:cubicBezTo>
                    <a:pt x="19448" y="79230"/>
                    <a:pt x="20072" y="78606"/>
                    <a:pt x="20072" y="77819"/>
                  </a:cubicBezTo>
                  <a:cubicBezTo>
                    <a:pt x="20072" y="77060"/>
                    <a:pt x="19448" y="76409"/>
                    <a:pt x="18661" y="76409"/>
                  </a:cubicBezTo>
                  <a:cubicBezTo>
                    <a:pt x="11311" y="76409"/>
                    <a:pt x="5316" y="70441"/>
                    <a:pt x="5316" y="63091"/>
                  </a:cubicBezTo>
                  <a:cubicBezTo>
                    <a:pt x="5316" y="55740"/>
                    <a:pt x="11311" y="49746"/>
                    <a:pt x="18661" y="49746"/>
                  </a:cubicBezTo>
                  <a:cubicBezTo>
                    <a:pt x="19448" y="49746"/>
                    <a:pt x="20072" y="49122"/>
                    <a:pt x="20072" y="48336"/>
                  </a:cubicBezTo>
                  <a:cubicBezTo>
                    <a:pt x="20072" y="47576"/>
                    <a:pt x="19448" y="46925"/>
                    <a:pt x="18661" y="46925"/>
                  </a:cubicBezTo>
                  <a:cubicBezTo>
                    <a:pt x="13752" y="46925"/>
                    <a:pt x="9358" y="49149"/>
                    <a:pt x="6401" y="52594"/>
                  </a:cubicBezTo>
                  <a:cubicBezTo>
                    <a:pt x="4204" y="51319"/>
                    <a:pt x="2821" y="48987"/>
                    <a:pt x="2821" y="46383"/>
                  </a:cubicBezTo>
                  <a:cubicBezTo>
                    <a:pt x="2821" y="42395"/>
                    <a:pt x="6049" y="39168"/>
                    <a:pt x="10036" y="39168"/>
                  </a:cubicBezTo>
                  <a:cubicBezTo>
                    <a:pt x="10822" y="39168"/>
                    <a:pt x="11446" y="38544"/>
                    <a:pt x="11446" y="37757"/>
                  </a:cubicBezTo>
                  <a:cubicBezTo>
                    <a:pt x="11446" y="35994"/>
                    <a:pt x="12884" y="34530"/>
                    <a:pt x="14674" y="34530"/>
                  </a:cubicBezTo>
                  <a:cubicBezTo>
                    <a:pt x="15434" y="34530"/>
                    <a:pt x="16084" y="33906"/>
                    <a:pt x="16084" y="33119"/>
                  </a:cubicBezTo>
                  <a:cubicBezTo>
                    <a:pt x="16084" y="32360"/>
                    <a:pt x="15434" y="31709"/>
                    <a:pt x="14674" y="31709"/>
                  </a:cubicBezTo>
                  <a:cubicBezTo>
                    <a:pt x="11799" y="31709"/>
                    <a:pt x="9385" y="33743"/>
                    <a:pt x="8788" y="36428"/>
                  </a:cubicBezTo>
                  <a:cubicBezTo>
                    <a:pt x="8300" y="36482"/>
                    <a:pt x="7866" y="36591"/>
                    <a:pt x="7405" y="36699"/>
                  </a:cubicBezTo>
                  <a:cubicBezTo>
                    <a:pt x="7378" y="36293"/>
                    <a:pt x="7351" y="35859"/>
                    <a:pt x="7351" y="35425"/>
                  </a:cubicBezTo>
                  <a:cubicBezTo>
                    <a:pt x="7351" y="28834"/>
                    <a:pt x="11473" y="22975"/>
                    <a:pt x="17522" y="20642"/>
                  </a:cubicBezTo>
                  <a:cubicBezTo>
                    <a:pt x="18173" y="24114"/>
                    <a:pt x="20207" y="27206"/>
                    <a:pt x="23191" y="29132"/>
                  </a:cubicBezTo>
                  <a:lnTo>
                    <a:pt x="23191" y="43779"/>
                  </a:lnTo>
                  <a:cubicBezTo>
                    <a:pt x="23191" y="44565"/>
                    <a:pt x="23815" y="45189"/>
                    <a:pt x="24601" y="45189"/>
                  </a:cubicBezTo>
                  <a:cubicBezTo>
                    <a:pt x="25361" y="45189"/>
                    <a:pt x="26012" y="44565"/>
                    <a:pt x="26012" y="43779"/>
                  </a:cubicBezTo>
                  <a:lnTo>
                    <a:pt x="26012" y="28345"/>
                  </a:lnTo>
                  <a:cubicBezTo>
                    <a:pt x="26012" y="27830"/>
                    <a:pt x="25741" y="27369"/>
                    <a:pt x="25279" y="27125"/>
                  </a:cubicBezTo>
                  <a:cubicBezTo>
                    <a:pt x="22079" y="25307"/>
                    <a:pt x="20072" y="21890"/>
                    <a:pt x="20072" y="18174"/>
                  </a:cubicBezTo>
                  <a:cubicBezTo>
                    <a:pt x="20072" y="12532"/>
                    <a:pt x="24683" y="7921"/>
                    <a:pt x="30325" y="7921"/>
                  </a:cubicBezTo>
                  <a:cubicBezTo>
                    <a:pt x="30921" y="7921"/>
                    <a:pt x="31491" y="8002"/>
                    <a:pt x="32060" y="8084"/>
                  </a:cubicBezTo>
                  <a:cubicBezTo>
                    <a:pt x="31979" y="8572"/>
                    <a:pt x="31925" y="9087"/>
                    <a:pt x="31925" y="9576"/>
                  </a:cubicBezTo>
                  <a:lnTo>
                    <a:pt x="31925" y="17903"/>
                  </a:lnTo>
                  <a:cubicBezTo>
                    <a:pt x="31925" y="18689"/>
                    <a:pt x="32576" y="19313"/>
                    <a:pt x="33335" y="19313"/>
                  </a:cubicBezTo>
                  <a:cubicBezTo>
                    <a:pt x="34122" y="19313"/>
                    <a:pt x="34746" y="18689"/>
                    <a:pt x="34746" y="17903"/>
                  </a:cubicBezTo>
                  <a:lnTo>
                    <a:pt x="34746" y="9576"/>
                  </a:lnTo>
                  <a:cubicBezTo>
                    <a:pt x="34746" y="5860"/>
                    <a:pt x="37784" y="2849"/>
                    <a:pt x="41500" y="2849"/>
                  </a:cubicBezTo>
                  <a:cubicBezTo>
                    <a:pt x="45216" y="2849"/>
                    <a:pt x="48253" y="5860"/>
                    <a:pt x="48253" y="9576"/>
                  </a:cubicBezTo>
                  <a:lnTo>
                    <a:pt x="48253" y="47115"/>
                  </a:lnTo>
                  <a:cubicBezTo>
                    <a:pt x="48253" y="48308"/>
                    <a:pt x="47277" y="49258"/>
                    <a:pt x="46111" y="49258"/>
                  </a:cubicBezTo>
                  <a:cubicBezTo>
                    <a:pt x="44917" y="49258"/>
                    <a:pt x="43968" y="48308"/>
                    <a:pt x="43968" y="47115"/>
                  </a:cubicBezTo>
                  <a:lnTo>
                    <a:pt x="43968" y="30271"/>
                  </a:lnTo>
                  <a:cubicBezTo>
                    <a:pt x="43968" y="29485"/>
                    <a:pt x="43344" y="28861"/>
                    <a:pt x="42557" y="28861"/>
                  </a:cubicBezTo>
                  <a:cubicBezTo>
                    <a:pt x="41771" y="28861"/>
                    <a:pt x="41147" y="29485"/>
                    <a:pt x="41147" y="30271"/>
                  </a:cubicBezTo>
                  <a:lnTo>
                    <a:pt x="41147" y="47115"/>
                  </a:lnTo>
                  <a:cubicBezTo>
                    <a:pt x="41147" y="49854"/>
                    <a:pt x="43371" y="52079"/>
                    <a:pt x="46111" y="52079"/>
                  </a:cubicBezTo>
                  <a:cubicBezTo>
                    <a:pt x="48850" y="52079"/>
                    <a:pt x="51074" y="49854"/>
                    <a:pt x="51074" y="47115"/>
                  </a:cubicBezTo>
                  <a:lnTo>
                    <a:pt x="51074" y="9576"/>
                  </a:lnTo>
                  <a:cubicBezTo>
                    <a:pt x="51074" y="4314"/>
                    <a:pt x="46789" y="1"/>
                    <a:pt x="41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939;p56">
              <a:extLst>
                <a:ext uri="{FF2B5EF4-FFF2-40B4-BE49-F238E27FC236}">
                  <a16:creationId xmlns:a16="http://schemas.microsoft.com/office/drawing/2014/main" id="{5382FCA0-62D7-AC87-B842-B32FCC0F59A9}"/>
                </a:ext>
              </a:extLst>
            </p:cNvPr>
            <p:cNvSpPr/>
            <p:nvPr/>
          </p:nvSpPr>
          <p:spPr>
            <a:xfrm>
              <a:off x="3080700" y="2393000"/>
              <a:ext cx="261075" cy="917475"/>
            </a:xfrm>
            <a:custGeom>
              <a:avLst/>
              <a:gdLst/>
              <a:ahLst/>
              <a:cxnLst/>
              <a:rect l="l" t="t" r="r" b="b"/>
              <a:pathLst>
                <a:path w="10443" h="36699" extrusionOk="0">
                  <a:moveTo>
                    <a:pt x="9033" y="0"/>
                  </a:moveTo>
                  <a:cubicBezTo>
                    <a:pt x="8246" y="0"/>
                    <a:pt x="7622" y="624"/>
                    <a:pt x="7622" y="1411"/>
                  </a:cubicBezTo>
                  <a:lnTo>
                    <a:pt x="7622" y="13535"/>
                  </a:lnTo>
                  <a:cubicBezTo>
                    <a:pt x="3309" y="14213"/>
                    <a:pt x="0" y="17956"/>
                    <a:pt x="0" y="22459"/>
                  </a:cubicBezTo>
                  <a:cubicBezTo>
                    <a:pt x="0" y="26961"/>
                    <a:pt x="3309" y="30704"/>
                    <a:pt x="7622" y="31382"/>
                  </a:cubicBezTo>
                  <a:lnTo>
                    <a:pt x="7622" y="35288"/>
                  </a:lnTo>
                  <a:cubicBezTo>
                    <a:pt x="7622" y="36075"/>
                    <a:pt x="8246" y="36699"/>
                    <a:pt x="9033" y="36699"/>
                  </a:cubicBezTo>
                  <a:cubicBezTo>
                    <a:pt x="9792" y="36699"/>
                    <a:pt x="10443" y="36075"/>
                    <a:pt x="10443" y="35288"/>
                  </a:cubicBezTo>
                  <a:lnTo>
                    <a:pt x="10443" y="30080"/>
                  </a:lnTo>
                  <a:cubicBezTo>
                    <a:pt x="10443" y="29294"/>
                    <a:pt x="9792" y="28670"/>
                    <a:pt x="9033" y="28670"/>
                  </a:cubicBezTo>
                  <a:cubicBezTo>
                    <a:pt x="5588" y="28670"/>
                    <a:pt x="2821" y="25876"/>
                    <a:pt x="2821" y="22459"/>
                  </a:cubicBezTo>
                  <a:cubicBezTo>
                    <a:pt x="2821" y="19014"/>
                    <a:pt x="5588" y="16247"/>
                    <a:pt x="9033" y="16247"/>
                  </a:cubicBezTo>
                  <a:cubicBezTo>
                    <a:pt x="9792" y="16247"/>
                    <a:pt x="10443" y="15624"/>
                    <a:pt x="10443" y="14837"/>
                  </a:cubicBezTo>
                  <a:lnTo>
                    <a:pt x="10443" y="1411"/>
                  </a:lnTo>
                  <a:cubicBezTo>
                    <a:pt x="10443" y="624"/>
                    <a:pt x="9792" y="0"/>
                    <a:pt x="9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940;p56">
              <a:extLst>
                <a:ext uri="{FF2B5EF4-FFF2-40B4-BE49-F238E27FC236}">
                  <a16:creationId xmlns:a16="http://schemas.microsoft.com/office/drawing/2014/main" id="{20D931A7-C53E-1EFE-9DA8-1D89597CFE9B}"/>
                </a:ext>
              </a:extLst>
            </p:cNvPr>
            <p:cNvSpPr/>
            <p:nvPr/>
          </p:nvSpPr>
          <p:spPr>
            <a:xfrm>
              <a:off x="3878825" y="1417225"/>
              <a:ext cx="1276875" cy="2895475"/>
            </a:xfrm>
            <a:custGeom>
              <a:avLst/>
              <a:gdLst/>
              <a:ahLst/>
              <a:cxnLst/>
              <a:rect l="l" t="t" r="r" b="b"/>
              <a:pathLst>
                <a:path w="51075" h="115819" extrusionOk="0">
                  <a:moveTo>
                    <a:pt x="9575" y="0"/>
                  </a:moveTo>
                  <a:cubicBezTo>
                    <a:pt x="4313" y="0"/>
                    <a:pt x="0" y="4286"/>
                    <a:pt x="0" y="9548"/>
                  </a:cubicBezTo>
                  <a:lnTo>
                    <a:pt x="0" y="65179"/>
                  </a:lnTo>
                  <a:cubicBezTo>
                    <a:pt x="0" y="67918"/>
                    <a:pt x="2224" y="70142"/>
                    <a:pt x="4964" y="70142"/>
                  </a:cubicBezTo>
                  <a:cubicBezTo>
                    <a:pt x="7703" y="70142"/>
                    <a:pt x="9955" y="67918"/>
                    <a:pt x="9955" y="65179"/>
                  </a:cubicBezTo>
                  <a:lnTo>
                    <a:pt x="9955" y="48308"/>
                  </a:lnTo>
                  <a:cubicBezTo>
                    <a:pt x="9955" y="47521"/>
                    <a:pt x="9304" y="46897"/>
                    <a:pt x="8517" y="46897"/>
                  </a:cubicBezTo>
                  <a:cubicBezTo>
                    <a:pt x="7758" y="46897"/>
                    <a:pt x="7107" y="47521"/>
                    <a:pt x="7107" y="48308"/>
                  </a:cubicBezTo>
                  <a:lnTo>
                    <a:pt x="7107" y="65179"/>
                  </a:lnTo>
                  <a:cubicBezTo>
                    <a:pt x="7107" y="66372"/>
                    <a:pt x="6157" y="67321"/>
                    <a:pt x="4964" y="67321"/>
                  </a:cubicBezTo>
                  <a:cubicBezTo>
                    <a:pt x="3797" y="67321"/>
                    <a:pt x="2821" y="66372"/>
                    <a:pt x="2821" y="65179"/>
                  </a:cubicBezTo>
                  <a:lnTo>
                    <a:pt x="2821" y="9548"/>
                  </a:lnTo>
                  <a:cubicBezTo>
                    <a:pt x="2821" y="5832"/>
                    <a:pt x="5859" y="2794"/>
                    <a:pt x="9575" y="2794"/>
                  </a:cubicBezTo>
                  <a:cubicBezTo>
                    <a:pt x="13291" y="2794"/>
                    <a:pt x="16329" y="5832"/>
                    <a:pt x="16329" y="9548"/>
                  </a:cubicBezTo>
                  <a:lnTo>
                    <a:pt x="16329" y="17875"/>
                  </a:lnTo>
                  <a:cubicBezTo>
                    <a:pt x="16329" y="18661"/>
                    <a:pt x="16953" y="19285"/>
                    <a:pt x="17739" y="19285"/>
                  </a:cubicBezTo>
                  <a:cubicBezTo>
                    <a:pt x="18526" y="19285"/>
                    <a:pt x="19150" y="18661"/>
                    <a:pt x="19150" y="17875"/>
                  </a:cubicBezTo>
                  <a:lnTo>
                    <a:pt x="19150" y="9548"/>
                  </a:lnTo>
                  <a:cubicBezTo>
                    <a:pt x="19150" y="9059"/>
                    <a:pt x="19095" y="8544"/>
                    <a:pt x="19014" y="8056"/>
                  </a:cubicBezTo>
                  <a:cubicBezTo>
                    <a:pt x="19584" y="7974"/>
                    <a:pt x="20180" y="7893"/>
                    <a:pt x="20750" y="7893"/>
                  </a:cubicBezTo>
                  <a:cubicBezTo>
                    <a:pt x="26419" y="7893"/>
                    <a:pt x="31030" y="12504"/>
                    <a:pt x="31030" y="18146"/>
                  </a:cubicBezTo>
                  <a:cubicBezTo>
                    <a:pt x="31030" y="21835"/>
                    <a:pt x="29023" y="25279"/>
                    <a:pt x="25795" y="27097"/>
                  </a:cubicBezTo>
                  <a:cubicBezTo>
                    <a:pt x="25361" y="27341"/>
                    <a:pt x="25090" y="27802"/>
                    <a:pt x="25090" y="28317"/>
                  </a:cubicBezTo>
                  <a:lnTo>
                    <a:pt x="25090" y="43751"/>
                  </a:lnTo>
                  <a:cubicBezTo>
                    <a:pt x="25090" y="44510"/>
                    <a:pt x="25714" y="45161"/>
                    <a:pt x="26500" y="45161"/>
                  </a:cubicBezTo>
                  <a:cubicBezTo>
                    <a:pt x="27287" y="45161"/>
                    <a:pt x="27911" y="44510"/>
                    <a:pt x="27911" y="43751"/>
                  </a:cubicBezTo>
                  <a:lnTo>
                    <a:pt x="27911" y="29104"/>
                  </a:lnTo>
                  <a:cubicBezTo>
                    <a:pt x="30894" y="27151"/>
                    <a:pt x="32901" y="24059"/>
                    <a:pt x="33579" y="20614"/>
                  </a:cubicBezTo>
                  <a:cubicBezTo>
                    <a:pt x="39628" y="22947"/>
                    <a:pt x="43724" y="28806"/>
                    <a:pt x="43724" y="35397"/>
                  </a:cubicBezTo>
                  <a:cubicBezTo>
                    <a:pt x="43724" y="35831"/>
                    <a:pt x="43697" y="36237"/>
                    <a:pt x="43670" y="36671"/>
                  </a:cubicBezTo>
                  <a:cubicBezTo>
                    <a:pt x="43236" y="36536"/>
                    <a:pt x="42774" y="36454"/>
                    <a:pt x="42313" y="36400"/>
                  </a:cubicBezTo>
                  <a:cubicBezTo>
                    <a:pt x="41689" y="33715"/>
                    <a:pt x="39303" y="31681"/>
                    <a:pt x="36427" y="31681"/>
                  </a:cubicBezTo>
                  <a:cubicBezTo>
                    <a:pt x="35641" y="31681"/>
                    <a:pt x="35017" y="32305"/>
                    <a:pt x="35017" y="33091"/>
                  </a:cubicBezTo>
                  <a:cubicBezTo>
                    <a:pt x="35017" y="33878"/>
                    <a:pt x="35641" y="34502"/>
                    <a:pt x="36427" y="34502"/>
                  </a:cubicBezTo>
                  <a:cubicBezTo>
                    <a:pt x="38190" y="34502"/>
                    <a:pt x="39628" y="35939"/>
                    <a:pt x="39628" y="37729"/>
                  </a:cubicBezTo>
                  <a:cubicBezTo>
                    <a:pt x="39628" y="38489"/>
                    <a:pt x="40279" y="39140"/>
                    <a:pt x="41039" y="39140"/>
                  </a:cubicBezTo>
                  <a:cubicBezTo>
                    <a:pt x="45026" y="39140"/>
                    <a:pt x="48253" y="42367"/>
                    <a:pt x="48253" y="46355"/>
                  </a:cubicBezTo>
                  <a:cubicBezTo>
                    <a:pt x="48253" y="48931"/>
                    <a:pt x="46897" y="51291"/>
                    <a:pt x="44700" y="52566"/>
                  </a:cubicBezTo>
                  <a:cubicBezTo>
                    <a:pt x="41717" y="49094"/>
                    <a:pt x="37323" y="46897"/>
                    <a:pt x="32440" y="46897"/>
                  </a:cubicBezTo>
                  <a:cubicBezTo>
                    <a:pt x="31654" y="46897"/>
                    <a:pt x="31030" y="47521"/>
                    <a:pt x="31030" y="48308"/>
                  </a:cubicBezTo>
                  <a:cubicBezTo>
                    <a:pt x="31030" y="49094"/>
                    <a:pt x="31654" y="49718"/>
                    <a:pt x="32440" y="49718"/>
                  </a:cubicBezTo>
                  <a:cubicBezTo>
                    <a:pt x="39791" y="49718"/>
                    <a:pt x="45758" y="55712"/>
                    <a:pt x="45758" y="63063"/>
                  </a:cubicBezTo>
                  <a:cubicBezTo>
                    <a:pt x="45758" y="70413"/>
                    <a:pt x="39791" y="76381"/>
                    <a:pt x="32440" y="76381"/>
                  </a:cubicBezTo>
                  <a:cubicBezTo>
                    <a:pt x="31654" y="76381"/>
                    <a:pt x="31030" y="77005"/>
                    <a:pt x="31030" y="77791"/>
                  </a:cubicBezTo>
                  <a:cubicBezTo>
                    <a:pt x="31030" y="78578"/>
                    <a:pt x="31654" y="79202"/>
                    <a:pt x="32440" y="79202"/>
                  </a:cubicBezTo>
                  <a:cubicBezTo>
                    <a:pt x="33959" y="79202"/>
                    <a:pt x="35451" y="78985"/>
                    <a:pt x="36861" y="78578"/>
                  </a:cubicBezTo>
                  <a:cubicBezTo>
                    <a:pt x="37404" y="79961"/>
                    <a:pt x="37702" y="81426"/>
                    <a:pt x="37702" y="82945"/>
                  </a:cubicBezTo>
                  <a:cubicBezTo>
                    <a:pt x="37702" y="89644"/>
                    <a:pt x="32250" y="95096"/>
                    <a:pt x="25551" y="95096"/>
                  </a:cubicBezTo>
                  <a:cubicBezTo>
                    <a:pt x="25280" y="95096"/>
                    <a:pt x="25035" y="95042"/>
                    <a:pt x="24764" y="95042"/>
                  </a:cubicBezTo>
                  <a:cubicBezTo>
                    <a:pt x="23869" y="89997"/>
                    <a:pt x="19746" y="86037"/>
                    <a:pt x="14593" y="85440"/>
                  </a:cubicBezTo>
                  <a:lnTo>
                    <a:pt x="14593" y="67484"/>
                  </a:lnTo>
                  <a:cubicBezTo>
                    <a:pt x="14593" y="66697"/>
                    <a:pt x="13969" y="66074"/>
                    <a:pt x="13182" y="66074"/>
                  </a:cubicBezTo>
                  <a:cubicBezTo>
                    <a:pt x="12396" y="66074"/>
                    <a:pt x="11772" y="66697"/>
                    <a:pt x="11772" y="67484"/>
                  </a:cubicBezTo>
                  <a:lnTo>
                    <a:pt x="11772" y="86769"/>
                  </a:lnTo>
                  <a:cubicBezTo>
                    <a:pt x="11772" y="87556"/>
                    <a:pt x="12396" y="88180"/>
                    <a:pt x="13182" y="88180"/>
                  </a:cubicBezTo>
                  <a:cubicBezTo>
                    <a:pt x="18119" y="88180"/>
                    <a:pt x="22133" y="92194"/>
                    <a:pt x="22133" y="97130"/>
                  </a:cubicBezTo>
                  <a:cubicBezTo>
                    <a:pt x="22133" y="101606"/>
                    <a:pt x="18878" y="105295"/>
                    <a:pt x="14593" y="105973"/>
                  </a:cubicBezTo>
                  <a:lnTo>
                    <a:pt x="14593" y="100439"/>
                  </a:lnTo>
                  <a:cubicBezTo>
                    <a:pt x="14593" y="99653"/>
                    <a:pt x="13969" y="99029"/>
                    <a:pt x="13182" y="99029"/>
                  </a:cubicBezTo>
                  <a:cubicBezTo>
                    <a:pt x="12396" y="99029"/>
                    <a:pt x="11772" y="99653"/>
                    <a:pt x="11772" y="100439"/>
                  </a:cubicBezTo>
                  <a:lnTo>
                    <a:pt x="11772" y="108522"/>
                  </a:lnTo>
                  <a:cubicBezTo>
                    <a:pt x="11772" y="110991"/>
                    <a:pt x="9765" y="112998"/>
                    <a:pt x="7296" y="112998"/>
                  </a:cubicBezTo>
                  <a:cubicBezTo>
                    <a:pt x="4828" y="112998"/>
                    <a:pt x="2821" y="110991"/>
                    <a:pt x="2821" y="108522"/>
                  </a:cubicBezTo>
                  <a:lnTo>
                    <a:pt x="2821" y="86172"/>
                  </a:lnTo>
                  <a:cubicBezTo>
                    <a:pt x="2821" y="85332"/>
                    <a:pt x="3526" y="84653"/>
                    <a:pt x="4367" y="84653"/>
                  </a:cubicBezTo>
                  <a:cubicBezTo>
                    <a:pt x="5208" y="84653"/>
                    <a:pt x="5886" y="85332"/>
                    <a:pt x="5886" y="86172"/>
                  </a:cubicBezTo>
                  <a:lnTo>
                    <a:pt x="5886" y="92112"/>
                  </a:lnTo>
                  <a:cubicBezTo>
                    <a:pt x="5886" y="92899"/>
                    <a:pt x="6510" y="93523"/>
                    <a:pt x="7296" y="93523"/>
                  </a:cubicBezTo>
                  <a:cubicBezTo>
                    <a:pt x="8083" y="93523"/>
                    <a:pt x="8707" y="92899"/>
                    <a:pt x="8707" y="92112"/>
                  </a:cubicBezTo>
                  <a:lnTo>
                    <a:pt x="8707" y="86172"/>
                  </a:lnTo>
                  <a:cubicBezTo>
                    <a:pt x="8707" y="83785"/>
                    <a:pt x="6754" y="81833"/>
                    <a:pt x="4367" y="81833"/>
                  </a:cubicBezTo>
                  <a:cubicBezTo>
                    <a:pt x="1953" y="81833"/>
                    <a:pt x="0" y="83785"/>
                    <a:pt x="0" y="86172"/>
                  </a:cubicBezTo>
                  <a:lnTo>
                    <a:pt x="0" y="108549"/>
                  </a:lnTo>
                  <a:cubicBezTo>
                    <a:pt x="0" y="112564"/>
                    <a:pt x="3282" y="115819"/>
                    <a:pt x="7296" y="115819"/>
                  </a:cubicBezTo>
                  <a:cubicBezTo>
                    <a:pt x="11202" y="115819"/>
                    <a:pt x="14403" y="112727"/>
                    <a:pt x="14566" y="108848"/>
                  </a:cubicBezTo>
                  <a:cubicBezTo>
                    <a:pt x="20180" y="108170"/>
                    <a:pt x="24574" y="103586"/>
                    <a:pt x="24927" y="97890"/>
                  </a:cubicBezTo>
                  <a:cubicBezTo>
                    <a:pt x="25144" y="97917"/>
                    <a:pt x="25334" y="97917"/>
                    <a:pt x="25551" y="97917"/>
                  </a:cubicBezTo>
                  <a:cubicBezTo>
                    <a:pt x="33796" y="97917"/>
                    <a:pt x="40496" y="91217"/>
                    <a:pt x="40496" y="82972"/>
                  </a:cubicBezTo>
                  <a:cubicBezTo>
                    <a:pt x="40496" y="81073"/>
                    <a:pt x="40171" y="79283"/>
                    <a:pt x="39492" y="77574"/>
                  </a:cubicBezTo>
                  <a:cubicBezTo>
                    <a:pt x="44863" y="74943"/>
                    <a:pt x="48579" y="69437"/>
                    <a:pt x="48579" y="63063"/>
                  </a:cubicBezTo>
                  <a:cubicBezTo>
                    <a:pt x="48579" y="60079"/>
                    <a:pt x="47738" y="57286"/>
                    <a:pt x="46328" y="54872"/>
                  </a:cubicBezTo>
                  <a:cubicBezTo>
                    <a:pt x="49257" y="53054"/>
                    <a:pt x="51074" y="49881"/>
                    <a:pt x="51074" y="46355"/>
                  </a:cubicBezTo>
                  <a:cubicBezTo>
                    <a:pt x="51074" y="42774"/>
                    <a:pt x="49203" y="39628"/>
                    <a:pt x="46382" y="37865"/>
                  </a:cubicBezTo>
                  <a:cubicBezTo>
                    <a:pt x="46490" y="37051"/>
                    <a:pt x="46545" y="36210"/>
                    <a:pt x="46545" y="35397"/>
                  </a:cubicBezTo>
                  <a:cubicBezTo>
                    <a:pt x="46545" y="27341"/>
                    <a:pt x="41364" y="20234"/>
                    <a:pt x="33824" y="17712"/>
                  </a:cubicBezTo>
                  <a:cubicBezTo>
                    <a:pt x="33579" y="10714"/>
                    <a:pt x="27829" y="5072"/>
                    <a:pt x="20750" y="5072"/>
                  </a:cubicBezTo>
                  <a:cubicBezTo>
                    <a:pt x="19882" y="5072"/>
                    <a:pt x="19014" y="5181"/>
                    <a:pt x="18173" y="5371"/>
                  </a:cubicBezTo>
                  <a:cubicBezTo>
                    <a:pt x="16600" y="2170"/>
                    <a:pt x="13345" y="0"/>
                    <a:pt x="95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941;p56">
              <a:extLst>
                <a:ext uri="{FF2B5EF4-FFF2-40B4-BE49-F238E27FC236}">
                  <a16:creationId xmlns:a16="http://schemas.microsoft.com/office/drawing/2014/main" id="{61D20D02-4B96-804F-5E89-0E1B05DC766E}"/>
                </a:ext>
              </a:extLst>
            </p:cNvPr>
            <p:cNvSpPr/>
            <p:nvPr/>
          </p:nvSpPr>
          <p:spPr>
            <a:xfrm>
              <a:off x="4291775" y="2393000"/>
              <a:ext cx="261100" cy="917475"/>
            </a:xfrm>
            <a:custGeom>
              <a:avLst/>
              <a:gdLst/>
              <a:ahLst/>
              <a:cxnLst/>
              <a:rect l="l" t="t" r="r" b="b"/>
              <a:pathLst>
                <a:path w="10444" h="36699" extrusionOk="0">
                  <a:moveTo>
                    <a:pt x="1411" y="0"/>
                  </a:moveTo>
                  <a:cubicBezTo>
                    <a:pt x="624" y="0"/>
                    <a:pt x="1" y="624"/>
                    <a:pt x="1" y="1411"/>
                  </a:cubicBezTo>
                  <a:lnTo>
                    <a:pt x="1" y="14837"/>
                  </a:lnTo>
                  <a:cubicBezTo>
                    <a:pt x="1" y="15596"/>
                    <a:pt x="624" y="16247"/>
                    <a:pt x="1411" y="16247"/>
                  </a:cubicBezTo>
                  <a:cubicBezTo>
                    <a:pt x="4829" y="16247"/>
                    <a:pt x="7622" y="19014"/>
                    <a:pt x="7622" y="22459"/>
                  </a:cubicBezTo>
                  <a:cubicBezTo>
                    <a:pt x="7622" y="25876"/>
                    <a:pt x="4829" y="28670"/>
                    <a:pt x="1411" y="28670"/>
                  </a:cubicBezTo>
                  <a:cubicBezTo>
                    <a:pt x="624" y="28670"/>
                    <a:pt x="1" y="29294"/>
                    <a:pt x="1" y="30080"/>
                  </a:cubicBezTo>
                  <a:lnTo>
                    <a:pt x="1" y="35288"/>
                  </a:lnTo>
                  <a:cubicBezTo>
                    <a:pt x="1" y="36075"/>
                    <a:pt x="624" y="36699"/>
                    <a:pt x="1411" y="36699"/>
                  </a:cubicBezTo>
                  <a:cubicBezTo>
                    <a:pt x="2198" y="36699"/>
                    <a:pt x="2821" y="36075"/>
                    <a:pt x="2821" y="35288"/>
                  </a:cubicBezTo>
                  <a:lnTo>
                    <a:pt x="2821" y="31382"/>
                  </a:lnTo>
                  <a:cubicBezTo>
                    <a:pt x="7134" y="30704"/>
                    <a:pt x="10443" y="26961"/>
                    <a:pt x="10443" y="22459"/>
                  </a:cubicBezTo>
                  <a:cubicBezTo>
                    <a:pt x="10443" y="17956"/>
                    <a:pt x="7134" y="14213"/>
                    <a:pt x="2821" y="13535"/>
                  </a:cubicBezTo>
                  <a:lnTo>
                    <a:pt x="2821" y="1411"/>
                  </a:lnTo>
                  <a:cubicBezTo>
                    <a:pt x="2821" y="624"/>
                    <a:pt x="2198" y="0"/>
                    <a:pt x="1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27" name="Google Shape;952;p56">
            <a:extLst>
              <a:ext uri="{FF2B5EF4-FFF2-40B4-BE49-F238E27FC236}">
                <a16:creationId xmlns:a16="http://schemas.microsoft.com/office/drawing/2014/main" id="{192E7DA2-24A8-3099-CD84-FDF38186C69A}"/>
              </a:ext>
            </a:extLst>
          </p:cNvPr>
          <p:cNvCxnSpPr/>
          <p:nvPr/>
        </p:nvCxnSpPr>
        <p:spPr>
          <a:xfrm>
            <a:off x="2998600" y="867825"/>
            <a:ext cx="3330900" cy="1168200"/>
          </a:xfrm>
          <a:prstGeom prst="bentConnector3">
            <a:avLst>
              <a:gd name="adj1" fmla="val 47449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29" name="Google Shape;954;p56">
            <a:extLst>
              <a:ext uri="{FF2B5EF4-FFF2-40B4-BE49-F238E27FC236}">
                <a16:creationId xmlns:a16="http://schemas.microsoft.com/office/drawing/2014/main" id="{312CB572-0A9D-472D-9601-C351F160A537}"/>
              </a:ext>
            </a:extLst>
          </p:cNvPr>
          <p:cNvCxnSpPr/>
          <p:nvPr/>
        </p:nvCxnSpPr>
        <p:spPr>
          <a:xfrm rot="10800000" flipH="1">
            <a:off x="2786950" y="3473925"/>
            <a:ext cx="3648600" cy="441900"/>
          </a:xfrm>
          <a:prstGeom prst="bentConnector3">
            <a:avLst>
              <a:gd name="adj1" fmla="val 49119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1088" name="Google Shape;948;p56">
            <a:extLst>
              <a:ext uri="{FF2B5EF4-FFF2-40B4-BE49-F238E27FC236}">
                <a16:creationId xmlns:a16="http://schemas.microsoft.com/office/drawing/2014/main" id="{5FEF2E4D-3F42-6F77-F1E6-9BCCC9C9DFB9}"/>
              </a:ext>
            </a:extLst>
          </p:cNvPr>
          <p:cNvSpPr txBox="1">
            <a:spLocks/>
          </p:cNvSpPr>
          <p:nvPr/>
        </p:nvSpPr>
        <p:spPr>
          <a:xfrm>
            <a:off x="191724" y="548186"/>
            <a:ext cx="2655397" cy="9037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ar-SA" sz="3600" b="1" dirty="0">
                <a:solidFill>
                  <a:schemeClr val="accent2"/>
                </a:solidFill>
                <a:latin typeface="Arial Rounded MT Bold" panose="020F0704030504030204" pitchFamily="34" charset="0"/>
                <a:sym typeface="Barlow"/>
              </a:rPr>
              <a:t>55</a:t>
            </a:r>
            <a:r>
              <a:rPr lang="en-US" sz="3600" b="1" dirty="0">
                <a:solidFill>
                  <a:schemeClr val="accent2"/>
                </a:solidFill>
                <a:latin typeface="Arial Rounded MT Bold" panose="020F0704030504030204" pitchFamily="34" charset="0"/>
                <a:sym typeface="Barlow"/>
              </a:rPr>
              <a:t> million</a:t>
            </a:r>
            <a:endParaRPr lang="en" sz="3600" b="1" dirty="0">
              <a:solidFill>
                <a:schemeClr val="accent2"/>
              </a:solidFill>
              <a:latin typeface="Arial Rounded MT Bold" panose="020F0704030504030204" pitchFamily="34" charset="0"/>
              <a:sym typeface="Barlow"/>
            </a:endParaRPr>
          </a:p>
        </p:txBody>
      </p:sp>
      <p:sp>
        <p:nvSpPr>
          <p:cNvPr id="1089" name="Google Shape;948;p56">
            <a:extLst>
              <a:ext uri="{FF2B5EF4-FFF2-40B4-BE49-F238E27FC236}">
                <a16:creationId xmlns:a16="http://schemas.microsoft.com/office/drawing/2014/main" id="{2966750C-6021-892B-3181-4028D5F0FF6D}"/>
              </a:ext>
            </a:extLst>
          </p:cNvPr>
          <p:cNvSpPr txBox="1">
            <a:spLocks/>
          </p:cNvSpPr>
          <p:nvPr/>
        </p:nvSpPr>
        <p:spPr>
          <a:xfrm>
            <a:off x="156510" y="2885300"/>
            <a:ext cx="2655397" cy="9037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ar-SA" sz="3600" b="1" dirty="0">
                <a:solidFill>
                  <a:schemeClr val="accent2"/>
                </a:solidFill>
                <a:latin typeface="Barlow"/>
                <a:sym typeface="Barlow"/>
              </a:rPr>
              <a:t>10</a:t>
            </a:r>
            <a:r>
              <a:rPr lang="en-US" sz="3600" b="1" dirty="0">
                <a:solidFill>
                  <a:schemeClr val="accent2"/>
                </a:solidFill>
                <a:latin typeface="Barlow"/>
                <a:sym typeface="Barlow"/>
              </a:rPr>
              <a:t> million</a:t>
            </a:r>
            <a:endParaRPr lang="en" sz="3600" b="1" dirty="0">
              <a:solidFill>
                <a:schemeClr val="accent2"/>
              </a:solidFill>
              <a:latin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030505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09;p25">
            <a:extLst>
              <a:ext uri="{FF2B5EF4-FFF2-40B4-BE49-F238E27FC236}">
                <a16:creationId xmlns:a16="http://schemas.microsoft.com/office/drawing/2014/main" id="{F12883FB-1B69-44A0-FD3C-4FC64C99C7A8}"/>
              </a:ext>
            </a:extLst>
          </p:cNvPr>
          <p:cNvSpPr/>
          <p:nvPr/>
        </p:nvSpPr>
        <p:spPr>
          <a:xfrm rot="5400000">
            <a:off x="4351748" y="125134"/>
            <a:ext cx="3740160" cy="4517573"/>
          </a:xfrm>
          <a:custGeom>
            <a:avLst/>
            <a:gdLst/>
            <a:ahLst/>
            <a:cxnLst/>
            <a:rect l="l" t="t" r="r" b="b"/>
            <a:pathLst>
              <a:path w="13970" h="29369" extrusionOk="0">
                <a:moveTo>
                  <a:pt x="9565" y="1"/>
                </a:moveTo>
                <a:cubicBezTo>
                  <a:pt x="9521" y="1"/>
                  <a:pt x="9476" y="2"/>
                  <a:pt x="9430" y="3"/>
                </a:cubicBezTo>
                <a:cubicBezTo>
                  <a:pt x="5196" y="179"/>
                  <a:pt x="0" y="9083"/>
                  <a:pt x="338" y="17350"/>
                </a:cubicBezTo>
                <a:cubicBezTo>
                  <a:pt x="500" y="21247"/>
                  <a:pt x="1410" y="26598"/>
                  <a:pt x="5235" y="28592"/>
                </a:cubicBezTo>
                <a:cubicBezTo>
                  <a:pt x="6169" y="29081"/>
                  <a:pt x="7275" y="29368"/>
                  <a:pt x="8358" y="29368"/>
                </a:cubicBezTo>
                <a:cubicBezTo>
                  <a:pt x="9737" y="29368"/>
                  <a:pt x="11080" y="28902"/>
                  <a:pt x="11989" y="27793"/>
                </a:cubicBezTo>
                <a:cubicBezTo>
                  <a:pt x="12691" y="26942"/>
                  <a:pt x="13093" y="25877"/>
                  <a:pt x="13314" y="24793"/>
                </a:cubicBezTo>
                <a:cubicBezTo>
                  <a:pt x="13970" y="21623"/>
                  <a:pt x="13210" y="18402"/>
                  <a:pt x="13145" y="15213"/>
                </a:cubicBezTo>
                <a:cubicBezTo>
                  <a:pt x="13132" y="14583"/>
                  <a:pt x="13145" y="13953"/>
                  <a:pt x="13171" y="13330"/>
                </a:cubicBezTo>
                <a:cubicBezTo>
                  <a:pt x="13269" y="10830"/>
                  <a:pt x="13561" y="8342"/>
                  <a:pt x="13320" y="5829"/>
                </a:cubicBezTo>
                <a:cubicBezTo>
                  <a:pt x="13103" y="3636"/>
                  <a:pt x="12395" y="1"/>
                  <a:pt x="9565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" name="Google Shape;814;p25">
            <a:extLst>
              <a:ext uri="{FF2B5EF4-FFF2-40B4-BE49-F238E27FC236}">
                <a16:creationId xmlns:a16="http://schemas.microsoft.com/office/drawing/2014/main" id="{D7DEEF1F-A4FB-6BD6-CC84-43B89FC3B61E}"/>
              </a:ext>
            </a:extLst>
          </p:cNvPr>
          <p:cNvGrpSpPr/>
          <p:nvPr/>
        </p:nvGrpSpPr>
        <p:grpSpPr>
          <a:xfrm>
            <a:off x="4100257" y="841727"/>
            <a:ext cx="4082992" cy="3330820"/>
            <a:chOff x="526179" y="1295173"/>
            <a:chExt cx="2675326" cy="2353662"/>
          </a:xfrm>
        </p:grpSpPr>
        <p:grpSp>
          <p:nvGrpSpPr>
            <p:cNvPr id="10" name="Google Shape;815;p25">
              <a:extLst>
                <a:ext uri="{FF2B5EF4-FFF2-40B4-BE49-F238E27FC236}">
                  <a16:creationId xmlns:a16="http://schemas.microsoft.com/office/drawing/2014/main" id="{2E0B02AD-6050-E544-22BA-BB00C3FB7926}"/>
                </a:ext>
              </a:extLst>
            </p:cNvPr>
            <p:cNvGrpSpPr/>
            <p:nvPr/>
          </p:nvGrpSpPr>
          <p:grpSpPr>
            <a:xfrm>
              <a:off x="526179" y="1295173"/>
              <a:ext cx="2675326" cy="2353662"/>
              <a:chOff x="603077" y="1509287"/>
              <a:chExt cx="2598413" cy="2285996"/>
            </a:xfrm>
          </p:grpSpPr>
          <p:sp>
            <p:nvSpPr>
              <p:cNvPr id="12" name="Google Shape;816;p25">
                <a:extLst>
                  <a:ext uri="{FF2B5EF4-FFF2-40B4-BE49-F238E27FC236}">
                    <a16:creationId xmlns:a16="http://schemas.microsoft.com/office/drawing/2014/main" id="{E6FD641C-BB82-D503-F669-96EA076B943E}"/>
                  </a:ext>
                </a:extLst>
              </p:cNvPr>
              <p:cNvSpPr/>
              <p:nvPr/>
            </p:nvSpPr>
            <p:spPr>
              <a:xfrm>
                <a:off x="895994" y="2732828"/>
                <a:ext cx="2037153" cy="1062455"/>
              </a:xfrm>
              <a:custGeom>
                <a:avLst/>
                <a:gdLst/>
                <a:ahLst/>
                <a:cxnLst/>
                <a:rect l="l" t="t" r="r" b="b"/>
                <a:pathLst>
                  <a:path w="5223" h="2724" extrusionOk="0">
                    <a:moveTo>
                      <a:pt x="150" y="0"/>
                    </a:moveTo>
                    <a:cubicBezTo>
                      <a:pt x="40" y="143"/>
                      <a:pt x="1" y="325"/>
                      <a:pt x="33" y="500"/>
                    </a:cubicBezTo>
                    <a:cubicBezTo>
                      <a:pt x="40" y="565"/>
                      <a:pt x="66" y="630"/>
                      <a:pt x="98" y="689"/>
                    </a:cubicBezTo>
                    <a:cubicBezTo>
                      <a:pt x="216" y="889"/>
                      <a:pt x="425" y="1004"/>
                      <a:pt x="647" y="1004"/>
                    </a:cubicBezTo>
                    <a:cubicBezTo>
                      <a:pt x="670" y="1004"/>
                      <a:pt x="693" y="1003"/>
                      <a:pt x="715" y="1000"/>
                    </a:cubicBezTo>
                    <a:cubicBezTo>
                      <a:pt x="762" y="1208"/>
                      <a:pt x="950" y="1345"/>
                      <a:pt x="1153" y="1345"/>
                    </a:cubicBezTo>
                    <a:cubicBezTo>
                      <a:pt x="1204" y="1345"/>
                      <a:pt x="1256" y="1337"/>
                      <a:pt x="1306" y="1319"/>
                    </a:cubicBezTo>
                    <a:cubicBezTo>
                      <a:pt x="1311" y="1751"/>
                      <a:pt x="1667" y="2064"/>
                      <a:pt x="2061" y="2064"/>
                    </a:cubicBezTo>
                    <a:cubicBezTo>
                      <a:pt x="2170" y="2064"/>
                      <a:pt x="2282" y="2040"/>
                      <a:pt x="2391" y="1988"/>
                    </a:cubicBezTo>
                    <a:cubicBezTo>
                      <a:pt x="2560" y="2195"/>
                      <a:pt x="2657" y="2449"/>
                      <a:pt x="2664" y="2715"/>
                    </a:cubicBezTo>
                    <a:cubicBezTo>
                      <a:pt x="2703" y="2721"/>
                      <a:pt x="2741" y="2724"/>
                      <a:pt x="2780" y="2724"/>
                    </a:cubicBezTo>
                    <a:cubicBezTo>
                      <a:pt x="2871" y="2724"/>
                      <a:pt x="2960" y="2708"/>
                      <a:pt x="3047" y="2676"/>
                    </a:cubicBezTo>
                    <a:cubicBezTo>
                      <a:pt x="3086" y="2455"/>
                      <a:pt x="3066" y="2228"/>
                      <a:pt x="2995" y="2020"/>
                    </a:cubicBezTo>
                    <a:lnTo>
                      <a:pt x="2995" y="2020"/>
                    </a:lnTo>
                    <a:cubicBezTo>
                      <a:pt x="3105" y="2096"/>
                      <a:pt x="3232" y="2133"/>
                      <a:pt x="3358" y="2133"/>
                    </a:cubicBezTo>
                    <a:cubicBezTo>
                      <a:pt x="3523" y="2133"/>
                      <a:pt x="3688" y="2070"/>
                      <a:pt x="3813" y="1949"/>
                    </a:cubicBezTo>
                    <a:cubicBezTo>
                      <a:pt x="3965" y="2035"/>
                      <a:pt x="4128" y="2075"/>
                      <a:pt x="4289" y="2075"/>
                    </a:cubicBezTo>
                    <a:cubicBezTo>
                      <a:pt x="4699" y="2075"/>
                      <a:pt x="5092" y="1813"/>
                      <a:pt x="5222" y="1384"/>
                    </a:cubicBezTo>
                    <a:cubicBezTo>
                      <a:pt x="4852" y="994"/>
                      <a:pt x="4391" y="689"/>
                      <a:pt x="3891" y="494"/>
                    </a:cubicBezTo>
                    <a:cubicBezTo>
                      <a:pt x="3216" y="241"/>
                      <a:pt x="2488" y="189"/>
                      <a:pt x="1774" y="143"/>
                    </a:cubicBezTo>
                    <a:cubicBezTo>
                      <a:pt x="1222" y="104"/>
                      <a:pt x="696" y="39"/>
                      <a:pt x="150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3" name="Google Shape;817;p25">
                <a:extLst>
                  <a:ext uri="{FF2B5EF4-FFF2-40B4-BE49-F238E27FC236}">
                    <a16:creationId xmlns:a16="http://schemas.microsoft.com/office/drawing/2014/main" id="{2AA4AEFB-FB59-D40F-AAC7-598A52AA9B7B}"/>
                  </a:ext>
                </a:extLst>
              </p:cNvPr>
              <p:cNvSpPr/>
              <p:nvPr/>
            </p:nvSpPr>
            <p:spPr>
              <a:xfrm>
                <a:off x="603077" y="1509287"/>
                <a:ext cx="2598413" cy="1857737"/>
              </a:xfrm>
              <a:custGeom>
                <a:avLst/>
                <a:gdLst/>
                <a:ahLst/>
                <a:cxnLst/>
                <a:rect l="l" t="t" r="r" b="b"/>
                <a:pathLst>
                  <a:path w="6662" h="4763" extrusionOk="0">
                    <a:moveTo>
                      <a:pt x="2997" y="0"/>
                    </a:moveTo>
                    <a:cubicBezTo>
                      <a:pt x="2987" y="0"/>
                      <a:pt x="2976" y="0"/>
                      <a:pt x="2966" y="1"/>
                    </a:cubicBezTo>
                    <a:cubicBezTo>
                      <a:pt x="2720" y="13"/>
                      <a:pt x="2492" y="124"/>
                      <a:pt x="2317" y="293"/>
                    </a:cubicBezTo>
                    <a:cubicBezTo>
                      <a:pt x="2291" y="280"/>
                      <a:pt x="2272" y="267"/>
                      <a:pt x="2246" y="254"/>
                    </a:cubicBezTo>
                    <a:cubicBezTo>
                      <a:pt x="2076" y="171"/>
                      <a:pt x="1898" y="133"/>
                      <a:pt x="1724" y="133"/>
                    </a:cubicBezTo>
                    <a:cubicBezTo>
                      <a:pt x="1175" y="133"/>
                      <a:pt x="664" y="517"/>
                      <a:pt x="551" y="1105"/>
                    </a:cubicBezTo>
                    <a:cubicBezTo>
                      <a:pt x="525" y="1111"/>
                      <a:pt x="492" y="1124"/>
                      <a:pt x="466" y="1131"/>
                    </a:cubicBezTo>
                    <a:cubicBezTo>
                      <a:pt x="258" y="1228"/>
                      <a:pt x="141" y="1455"/>
                      <a:pt x="180" y="1683"/>
                    </a:cubicBezTo>
                    <a:cubicBezTo>
                      <a:pt x="200" y="1754"/>
                      <a:pt x="245" y="1819"/>
                      <a:pt x="310" y="1858"/>
                    </a:cubicBezTo>
                    <a:cubicBezTo>
                      <a:pt x="232" y="1962"/>
                      <a:pt x="174" y="2085"/>
                      <a:pt x="148" y="2209"/>
                    </a:cubicBezTo>
                    <a:cubicBezTo>
                      <a:pt x="1" y="2797"/>
                      <a:pt x="451" y="3344"/>
                      <a:pt x="1026" y="3344"/>
                    </a:cubicBezTo>
                    <a:cubicBezTo>
                      <a:pt x="1085" y="3344"/>
                      <a:pt x="1145" y="3338"/>
                      <a:pt x="1206" y="3326"/>
                    </a:cubicBezTo>
                    <a:cubicBezTo>
                      <a:pt x="1213" y="3566"/>
                      <a:pt x="1336" y="3787"/>
                      <a:pt x="1531" y="3923"/>
                    </a:cubicBezTo>
                    <a:cubicBezTo>
                      <a:pt x="1646" y="3995"/>
                      <a:pt x="1775" y="4034"/>
                      <a:pt x="1905" y="4034"/>
                    </a:cubicBezTo>
                    <a:cubicBezTo>
                      <a:pt x="1973" y="4034"/>
                      <a:pt x="2042" y="4024"/>
                      <a:pt x="2109" y="4001"/>
                    </a:cubicBezTo>
                    <a:cubicBezTo>
                      <a:pt x="2135" y="3995"/>
                      <a:pt x="2161" y="3988"/>
                      <a:pt x="2181" y="3975"/>
                    </a:cubicBezTo>
                    <a:cubicBezTo>
                      <a:pt x="2346" y="4454"/>
                      <a:pt x="2791" y="4734"/>
                      <a:pt x="3251" y="4734"/>
                    </a:cubicBezTo>
                    <a:cubicBezTo>
                      <a:pt x="3477" y="4734"/>
                      <a:pt x="3707" y="4666"/>
                      <a:pt x="3908" y="4521"/>
                    </a:cubicBezTo>
                    <a:cubicBezTo>
                      <a:pt x="3928" y="4501"/>
                      <a:pt x="3947" y="4488"/>
                      <a:pt x="3967" y="4469"/>
                    </a:cubicBezTo>
                    <a:cubicBezTo>
                      <a:pt x="4077" y="4579"/>
                      <a:pt x="4220" y="4638"/>
                      <a:pt x="4376" y="4638"/>
                    </a:cubicBezTo>
                    <a:cubicBezTo>
                      <a:pt x="4532" y="4631"/>
                      <a:pt x="4674" y="4566"/>
                      <a:pt x="4785" y="4456"/>
                    </a:cubicBezTo>
                    <a:cubicBezTo>
                      <a:pt x="4973" y="4666"/>
                      <a:pt x="5222" y="4763"/>
                      <a:pt x="5467" y="4763"/>
                    </a:cubicBezTo>
                    <a:cubicBezTo>
                      <a:pt x="5875" y="4763"/>
                      <a:pt x="6275" y="4496"/>
                      <a:pt x="6376" y="4034"/>
                    </a:cubicBezTo>
                    <a:cubicBezTo>
                      <a:pt x="6558" y="3897"/>
                      <a:pt x="6662" y="3683"/>
                      <a:pt x="6655" y="3462"/>
                    </a:cubicBezTo>
                    <a:cubicBezTo>
                      <a:pt x="6655" y="3280"/>
                      <a:pt x="6603" y="3105"/>
                      <a:pt x="6506" y="2955"/>
                    </a:cubicBezTo>
                    <a:cubicBezTo>
                      <a:pt x="6467" y="2904"/>
                      <a:pt x="6421" y="2852"/>
                      <a:pt x="6370" y="2813"/>
                    </a:cubicBezTo>
                    <a:cubicBezTo>
                      <a:pt x="6389" y="2787"/>
                      <a:pt x="6396" y="2767"/>
                      <a:pt x="6408" y="2748"/>
                    </a:cubicBezTo>
                    <a:cubicBezTo>
                      <a:pt x="6558" y="2455"/>
                      <a:pt x="6415" y="2098"/>
                      <a:pt x="6110" y="1988"/>
                    </a:cubicBezTo>
                    <a:cubicBezTo>
                      <a:pt x="6181" y="1540"/>
                      <a:pt x="5882" y="1118"/>
                      <a:pt x="5441" y="1040"/>
                    </a:cubicBezTo>
                    <a:cubicBezTo>
                      <a:pt x="5441" y="1040"/>
                      <a:pt x="5441" y="1033"/>
                      <a:pt x="5441" y="1033"/>
                    </a:cubicBezTo>
                    <a:cubicBezTo>
                      <a:pt x="5434" y="1001"/>
                      <a:pt x="5434" y="975"/>
                      <a:pt x="5428" y="949"/>
                    </a:cubicBezTo>
                    <a:cubicBezTo>
                      <a:pt x="5348" y="546"/>
                      <a:pt x="4994" y="280"/>
                      <a:pt x="4617" y="280"/>
                    </a:cubicBezTo>
                    <a:cubicBezTo>
                      <a:pt x="4501" y="280"/>
                      <a:pt x="4384" y="305"/>
                      <a:pt x="4272" y="358"/>
                    </a:cubicBezTo>
                    <a:cubicBezTo>
                      <a:pt x="4207" y="254"/>
                      <a:pt x="4103" y="176"/>
                      <a:pt x="3986" y="150"/>
                    </a:cubicBezTo>
                    <a:cubicBezTo>
                      <a:pt x="3960" y="145"/>
                      <a:pt x="3934" y="143"/>
                      <a:pt x="3907" y="143"/>
                    </a:cubicBezTo>
                    <a:cubicBezTo>
                      <a:pt x="3828" y="143"/>
                      <a:pt x="3749" y="164"/>
                      <a:pt x="3681" y="208"/>
                    </a:cubicBezTo>
                    <a:lnTo>
                      <a:pt x="3655" y="228"/>
                    </a:lnTo>
                    <a:lnTo>
                      <a:pt x="3648" y="234"/>
                    </a:lnTo>
                    <a:cubicBezTo>
                      <a:pt x="3629" y="215"/>
                      <a:pt x="3609" y="202"/>
                      <a:pt x="3590" y="189"/>
                    </a:cubicBezTo>
                    <a:cubicBezTo>
                      <a:pt x="3410" y="65"/>
                      <a:pt x="3207" y="0"/>
                      <a:pt x="29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" name="Google Shape;818;p25">
                <a:extLst>
                  <a:ext uri="{FF2B5EF4-FFF2-40B4-BE49-F238E27FC236}">
                    <a16:creationId xmlns:a16="http://schemas.microsoft.com/office/drawing/2014/main" id="{C294C7A0-D503-AB11-7B76-AF9AD8E29BAD}"/>
                  </a:ext>
                </a:extLst>
              </p:cNvPr>
              <p:cNvSpPr/>
              <p:nvPr/>
            </p:nvSpPr>
            <p:spPr>
              <a:xfrm>
                <a:off x="1169799" y="1607966"/>
                <a:ext cx="600654" cy="631077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1618" extrusionOk="0">
                    <a:moveTo>
                      <a:pt x="793" y="1"/>
                    </a:moveTo>
                    <a:cubicBezTo>
                      <a:pt x="520" y="267"/>
                      <a:pt x="377" y="631"/>
                      <a:pt x="390" y="1007"/>
                    </a:cubicBezTo>
                    <a:lnTo>
                      <a:pt x="383" y="1007"/>
                    </a:lnTo>
                    <a:cubicBezTo>
                      <a:pt x="169" y="1124"/>
                      <a:pt x="26" y="1339"/>
                      <a:pt x="0" y="1579"/>
                    </a:cubicBezTo>
                    <a:cubicBezTo>
                      <a:pt x="0" y="1598"/>
                      <a:pt x="13" y="1618"/>
                      <a:pt x="39" y="1618"/>
                    </a:cubicBezTo>
                    <a:cubicBezTo>
                      <a:pt x="59" y="1618"/>
                      <a:pt x="72" y="1598"/>
                      <a:pt x="72" y="1579"/>
                    </a:cubicBezTo>
                    <a:cubicBezTo>
                      <a:pt x="98" y="1378"/>
                      <a:pt x="221" y="1189"/>
                      <a:pt x="396" y="1085"/>
                    </a:cubicBezTo>
                    <a:cubicBezTo>
                      <a:pt x="409" y="1209"/>
                      <a:pt x="435" y="1326"/>
                      <a:pt x="481" y="1443"/>
                    </a:cubicBezTo>
                    <a:cubicBezTo>
                      <a:pt x="489" y="1461"/>
                      <a:pt x="505" y="1468"/>
                      <a:pt x="520" y="1468"/>
                    </a:cubicBezTo>
                    <a:cubicBezTo>
                      <a:pt x="543" y="1468"/>
                      <a:pt x="564" y="1450"/>
                      <a:pt x="552" y="1423"/>
                    </a:cubicBezTo>
                    <a:cubicBezTo>
                      <a:pt x="455" y="1170"/>
                      <a:pt x="435" y="891"/>
                      <a:pt x="507" y="631"/>
                    </a:cubicBezTo>
                    <a:cubicBezTo>
                      <a:pt x="510" y="631"/>
                      <a:pt x="514" y="631"/>
                      <a:pt x="517" y="631"/>
                    </a:cubicBezTo>
                    <a:cubicBezTo>
                      <a:pt x="745" y="631"/>
                      <a:pt x="892" y="847"/>
                      <a:pt x="1007" y="1007"/>
                    </a:cubicBezTo>
                    <a:cubicBezTo>
                      <a:pt x="1130" y="1170"/>
                      <a:pt x="1280" y="1319"/>
                      <a:pt x="1487" y="1332"/>
                    </a:cubicBezTo>
                    <a:cubicBezTo>
                      <a:pt x="1539" y="1332"/>
                      <a:pt x="1539" y="1254"/>
                      <a:pt x="1487" y="1254"/>
                    </a:cubicBezTo>
                    <a:cubicBezTo>
                      <a:pt x="1254" y="1241"/>
                      <a:pt x="1117" y="1020"/>
                      <a:pt x="994" y="858"/>
                    </a:cubicBezTo>
                    <a:cubicBezTo>
                      <a:pt x="877" y="709"/>
                      <a:pt x="728" y="559"/>
                      <a:pt x="533" y="553"/>
                    </a:cubicBezTo>
                    <a:cubicBezTo>
                      <a:pt x="598" y="358"/>
                      <a:pt x="708" y="183"/>
                      <a:pt x="864" y="40"/>
                    </a:cubicBezTo>
                    <a:cubicBezTo>
                      <a:pt x="838" y="27"/>
                      <a:pt x="812" y="14"/>
                      <a:pt x="7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" name="Google Shape;819;p25">
                <a:extLst>
                  <a:ext uri="{FF2B5EF4-FFF2-40B4-BE49-F238E27FC236}">
                    <a16:creationId xmlns:a16="http://schemas.microsoft.com/office/drawing/2014/main" id="{8E481B7A-4588-0A41-2585-8D27755448F1}"/>
                  </a:ext>
                </a:extLst>
              </p:cNvPr>
              <p:cNvSpPr/>
              <p:nvPr/>
            </p:nvSpPr>
            <p:spPr>
              <a:xfrm>
                <a:off x="1860553" y="2938767"/>
                <a:ext cx="289796" cy="333870"/>
              </a:xfrm>
              <a:custGeom>
                <a:avLst/>
                <a:gdLst/>
                <a:ahLst/>
                <a:cxnLst/>
                <a:rect l="l" t="t" r="r" b="b"/>
                <a:pathLst>
                  <a:path w="743" h="856" extrusionOk="0">
                    <a:moveTo>
                      <a:pt x="493" y="1"/>
                    </a:moveTo>
                    <a:cubicBezTo>
                      <a:pt x="480" y="1"/>
                      <a:pt x="468" y="8"/>
                      <a:pt x="463" y="24"/>
                    </a:cubicBezTo>
                    <a:cubicBezTo>
                      <a:pt x="424" y="180"/>
                      <a:pt x="424" y="343"/>
                      <a:pt x="470" y="498"/>
                    </a:cubicBezTo>
                    <a:cubicBezTo>
                      <a:pt x="465" y="499"/>
                      <a:pt x="459" y="499"/>
                      <a:pt x="454" y="499"/>
                    </a:cubicBezTo>
                    <a:cubicBezTo>
                      <a:pt x="285" y="499"/>
                      <a:pt x="130" y="396"/>
                      <a:pt x="74" y="232"/>
                    </a:cubicBezTo>
                    <a:cubicBezTo>
                      <a:pt x="69" y="217"/>
                      <a:pt x="59" y="210"/>
                      <a:pt x="48" y="210"/>
                    </a:cubicBezTo>
                    <a:cubicBezTo>
                      <a:pt x="26" y="210"/>
                      <a:pt x="0" y="235"/>
                      <a:pt x="9" y="265"/>
                    </a:cubicBezTo>
                    <a:cubicBezTo>
                      <a:pt x="75" y="452"/>
                      <a:pt x="254" y="572"/>
                      <a:pt x="451" y="572"/>
                    </a:cubicBezTo>
                    <a:cubicBezTo>
                      <a:pt x="466" y="572"/>
                      <a:pt x="481" y="571"/>
                      <a:pt x="496" y="570"/>
                    </a:cubicBezTo>
                    <a:cubicBezTo>
                      <a:pt x="535" y="674"/>
                      <a:pt x="600" y="771"/>
                      <a:pt x="684" y="856"/>
                    </a:cubicBezTo>
                    <a:cubicBezTo>
                      <a:pt x="704" y="843"/>
                      <a:pt x="723" y="823"/>
                      <a:pt x="743" y="810"/>
                    </a:cubicBezTo>
                    <a:cubicBezTo>
                      <a:pt x="665" y="732"/>
                      <a:pt x="606" y="635"/>
                      <a:pt x="561" y="537"/>
                    </a:cubicBezTo>
                    <a:cubicBezTo>
                      <a:pt x="567" y="524"/>
                      <a:pt x="561" y="505"/>
                      <a:pt x="548" y="498"/>
                    </a:cubicBezTo>
                    <a:cubicBezTo>
                      <a:pt x="502" y="356"/>
                      <a:pt x="496" y="200"/>
                      <a:pt x="535" y="50"/>
                    </a:cubicBezTo>
                    <a:cubicBezTo>
                      <a:pt x="539" y="22"/>
                      <a:pt x="514" y="1"/>
                      <a:pt x="49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6" name="Google Shape;820;p25">
                <a:extLst>
                  <a:ext uri="{FF2B5EF4-FFF2-40B4-BE49-F238E27FC236}">
                    <a16:creationId xmlns:a16="http://schemas.microsoft.com/office/drawing/2014/main" id="{B74AE057-046B-735D-24E1-A00241DEED81}"/>
                  </a:ext>
                </a:extLst>
              </p:cNvPr>
              <p:cNvSpPr/>
              <p:nvPr/>
            </p:nvSpPr>
            <p:spPr>
              <a:xfrm>
                <a:off x="2273991" y="1790503"/>
                <a:ext cx="448930" cy="153674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394" extrusionOk="0">
                    <a:moveTo>
                      <a:pt x="47" y="0"/>
                    </a:moveTo>
                    <a:cubicBezTo>
                      <a:pt x="1" y="0"/>
                      <a:pt x="3" y="78"/>
                      <a:pt x="53" y="78"/>
                    </a:cubicBezTo>
                    <a:cubicBezTo>
                      <a:pt x="170" y="78"/>
                      <a:pt x="287" y="137"/>
                      <a:pt x="364" y="234"/>
                    </a:cubicBezTo>
                    <a:cubicBezTo>
                      <a:pt x="267" y="254"/>
                      <a:pt x="176" y="280"/>
                      <a:pt x="92" y="319"/>
                    </a:cubicBezTo>
                    <a:cubicBezTo>
                      <a:pt x="52" y="336"/>
                      <a:pt x="62" y="393"/>
                      <a:pt x="96" y="393"/>
                    </a:cubicBezTo>
                    <a:cubicBezTo>
                      <a:pt x="101" y="393"/>
                      <a:pt x="106" y="392"/>
                      <a:pt x="111" y="390"/>
                    </a:cubicBezTo>
                    <a:cubicBezTo>
                      <a:pt x="319" y="309"/>
                      <a:pt x="540" y="265"/>
                      <a:pt x="760" y="265"/>
                    </a:cubicBezTo>
                    <a:cubicBezTo>
                      <a:pt x="891" y="265"/>
                      <a:pt x="1022" y="281"/>
                      <a:pt x="1150" y="312"/>
                    </a:cubicBezTo>
                    <a:cubicBezTo>
                      <a:pt x="1150" y="280"/>
                      <a:pt x="1144" y="254"/>
                      <a:pt x="1144" y="228"/>
                    </a:cubicBezTo>
                    <a:cubicBezTo>
                      <a:pt x="1014" y="202"/>
                      <a:pt x="883" y="189"/>
                      <a:pt x="753" y="189"/>
                    </a:cubicBezTo>
                    <a:cubicBezTo>
                      <a:pt x="649" y="189"/>
                      <a:pt x="546" y="197"/>
                      <a:pt x="442" y="215"/>
                    </a:cubicBezTo>
                    <a:cubicBezTo>
                      <a:pt x="352" y="85"/>
                      <a:pt x="209" y="7"/>
                      <a:pt x="53" y="0"/>
                    </a:cubicBezTo>
                    <a:cubicBezTo>
                      <a:pt x="51" y="0"/>
                      <a:pt x="49" y="0"/>
                      <a:pt x="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7" name="Google Shape;821;p25">
                <a:extLst>
                  <a:ext uri="{FF2B5EF4-FFF2-40B4-BE49-F238E27FC236}">
                    <a16:creationId xmlns:a16="http://schemas.microsoft.com/office/drawing/2014/main" id="{6319FDF5-408A-18F3-5088-FDD8A2C03553}"/>
                  </a:ext>
                </a:extLst>
              </p:cNvPr>
              <p:cNvSpPr/>
              <p:nvPr/>
            </p:nvSpPr>
            <p:spPr>
              <a:xfrm>
                <a:off x="1876544" y="1580274"/>
                <a:ext cx="294866" cy="508216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303" extrusionOk="0">
                    <a:moveTo>
                      <a:pt x="325" y="0"/>
                    </a:moveTo>
                    <a:cubicBezTo>
                      <a:pt x="156" y="137"/>
                      <a:pt x="46" y="338"/>
                      <a:pt x="26" y="552"/>
                    </a:cubicBezTo>
                    <a:cubicBezTo>
                      <a:pt x="0" y="825"/>
                      <a:pt x="98" y="1091"/>
                      <a:pt x="286" y="1293"/>
                    </a:cubicBezTo>
                    <a:cubicBezTo>
                      <a:pt x="295" y="1300"/>
                      <a:pt x="304" y="1303"/>
                      <a:pt x="313" y="1303"/>
                    </a:cubicBezTo>
                    <a:cubicBezTo>
                      <a:pt x="344" y="1303"/>
                      <a:pt x="370" y="1265"/>
                      <a:pt x="344" y="1234"/>
                    </a:cubicBezTo>
                    <a:cubicBezTo>
                      <a:pt x="215" y="1104"/>
                      <a:pt x="130" y="936"/>
                      <a:pt x="104" y="747"/>
                    </a:cubicBezTo>
                    <a:lnTo>
                      <a:pt x="111" y="747"/>
                    </a:lnTo>
                    <a:cubicBezTo>
                      <a:pt x="195" y="715"/>
                      <a:pt x="283" y="699"/>
                      <a:pt x="370" y="699"/>
                    </a:cubicBezTo>
                    <a:cubicBezTo>
                      <a:pt x="476" y="699"/>
                      <a:pt x="582" y="723"/>
                      <a:pt x="682" y="773"/>
                    </a:cubicBezTo>
                    <a:cubicBezTo>
                      <a:pt x="687" y="776"/>
                      <a:pt x="692" y="777"/>
                      <a:pt x="697" y="777"/>
                    </a:cubicBezTo>
                    <a:cubicBezTo>
                      <a:pt x="730" y="777"/>
                      <a:pt x="755" y="724"/>
                      <a:pt x="721" y="702"/>
                    </a:cubicBezTo>
                    <a:cubicBezTo>
                      <a:pt x="611" y="647"/>
                      <a:pt x="491" y="619"/>
                      <a:pt x="370" y="619"/>
                    </a:cubicBezTo>
                    <a:cubicBezTo>
                      <a:pt x="278" y="619"/>
                      <a:pt x="185" y="635"/>
                      <a:pt x="98" y="669"/>
                    </a:cubicBezTo>
                    <a:cubicBezTo>
                      <a:pt x="98" y="637"/>
                      <a:pt x="98" y="604"/>
                      <a:pt x="98" y="572"/>
                    </a:cubicBezTo>
                    <a:cubicBezTo>
                      <a:pt x="117" y="361"/>
                      <a:pt x="218" y="175"/>
                      <a:pt x="389" y="45"/>
                    </a:cubicBezTo>
                    <a:lnTo>
                      <a:pt x="389" y="45"/>
                    </a:lnTo>
                    <a:cubicBezTo>
                      <a:pt x="389" y="45"/>
                      <a:pt x="389" y="46"/>
                      <a:pt x="390" y="46"/>
                    </a:cubicBezTo>
                    <a:lnTo>
                      <a:pt x="396" y="39"/>
                    </a:lnTo>
                    <a:lnTo>
                      <a:pt x="396" y="39"/>
                    </a:lnTo>
                    <a:cubicBezTo>
                      <a:pt x="394" y="41"/>
                      <a:pt x="391" y="43"/>
                      <a:pt x="389" y="45"/>
                    </a:cubicBezTo>
                    <a:lnTo>
                      <a:pt x="389" y="45"/>
                    </a:lnTo>
                    <a:cubicBezTo>
                      <a:pt x="363" y="26"/>
                      <a:pt x="344" y="13"/>
                      <a:pt x="32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8" name="Google Shape;822;p25">
                <a:extLst>
                  <a:ext uri="{FF2B5EF4-FFF2-40B4-BE49-F238E27FC236}">
                    <a16:creationId xmlns:a16="http://schemas.microsoft.com/office/drawing/2014/main" id="{F4E20050-7282-2F2E-B650-1DA84687AD0F}"/>
                  </a:ext>
                </a:extLst>
              </p:cNvPr>
              <p:cNvSpPr/>
              <p:nvPr/>
            </p:nvSpPr>
            <p:spPr>
              <a:xfrm>
                <a:off x="1177210" y="2304179"/>
                <a:ext cx="962216" cy="768369"/>
              </a:xfrm>
              <a:custGeom>
                <a:avLst/>
                <a:gdLst/>
                <a:ahLst/>
                <a:cxnLst/>
                <a:rect l="l" t="t" r="r" b="b"/>
                <a:pathLst>
                  <a:path w="2467" h="1970" extrusionOk="0">
                    <a:moveTo>
                      <a:pt x="1551" y="0"/>
                    </a:moveTo>
                    <a:cubicBezTo>
                      <a:pt x="1547" y="0"/>
                      <a:pt x="1544" y="1"/>
                      <a:pt x="1540" y="2"/>
                    </a:cubicBezTo>
                    <a:cubicBezTo>
                      <a:pt x="1254" y="73"/>
                      <a:pt x="1007" y="242"/>
                      <a:pt x="845" y="489"/>
                    </a:cubicBezTo>
                    <a:cubicBezTo>
                      <a:pt x="754" y="625"/>
                      <a:pt x="683" y="781"/>
                      <a:pt x="644" y="950"/>
                    </a:cubicBezTo>
                    <a:cubicBezTo>
                      <a:pt x="494" y="762"/>
                      <a:pt x="280" y="645"/>
                      <a:pt x="46" y="632"/>
                    </a:cubicBezTo>
                    <a:cubicBezTo>
                      <a:pt x="44" y="631"/>
                      <a:pt x="43" y="631"/>
                      <a:pt x="41" y="631"/>
                    </a:cubicBezTo>
                    <a:cubicBezTo>
                      <a:pt x="1" y="631"/>
                      <a:pt x="3" y="703"/>
                      <a:pt x="46" y="703"/>
                    </a:cubicBezTo>
                    <a:cubicBezTo>
                      <a:pt x="280" y="723"/>
                      <a:pt x="488" y="846"/>
                      <a:pt x="618" y="1041"/>
                    </a:cubicBezTo>
                    <a:cubicBezTo>
                      <a:pt x="592" y="1164"/>
                      <a:pt x="579" y="1288"/>
                      <a:pt x="579" y="1411"/>
                    </a:cubicBezTo>
                    <a:cubicBezTo>
                      <a:pt x="579" y="1599"/>
                      <a:pt x="598" y="1781"/>
                      <a:pt x="637" y="1970"/>
                    </a:cubicBezTo>
                    <a:cubicBezTo>
                      <a:pt x="663" y="1963"/>
                      <a:pt x="683" y="1950"/>
                      <a:pt x="709" y="1944"/>
                    </a:cubicBezTo>
                    <a:cubicBezTo>
                      <a:pt x="637" y="1612"/>
                      <a:pt x="637" y="1275"/>
                      <a:pt x="722" y="943"/>
                    </a:cubicBezTo>
                    <a:lnTo>
                      <a:pt x="728" y="943"/>
                    </a:lnTo>
                    <a:cubicBezTo>
                      <a:pt x="778" y="949"/>
                      <a:pt x="829" y="952"/>
                      <a:pt x="879" y="952"/>
                    </a:cubicBezTo>
                    <a:cubicBezTo>
                      <a:pt x="991" y="952"/>
                      <a:pt x="1103" y="938"/>
                      <a:pt x="1215" y="911"/>
                    </a:cubicBezTo>
                    <a:cubicBezTo>
                      <a:pt x="1215" y="917"/>
                      <a:pt x="1215" y="924"/>
                      <a:pt x="1222" y="924"/>
                    </a:cubicBezTo>
                    <a:cubicBezTo>
                      <a:pt x="1494" y="1301"/>
                      <a:pt x="2008" y="1197"/>
                      <a:pt x="2404" y="1294"/>
                    </a:cubicBezTo>
                    <a:cubicBezTo>
                      <a:pt x="2406" y="1294"/>
                      <a:pt x="2408" y="1295"/>
                      <a:pt x="2409" y="1295"/>
                    </a:cubicBezTo>
                    <a:cubicBezTo>
                      <a:pt x="2451" y="1295"/>
                      <a:pt x="2467" y="1229"/>
                      <a:pt x="2423" y="1223"/>
                    </a:cubicBezTo>
                    <a:cubicBezTo>
                      <a:pt x="2202" y="1171"/>
                      <a:pt x="1982" y="1184"/>
                      <a:pt x="1761" y="1145"/>
                    </a:cubicBezTo>
                    <a:cubicBezTo>
                      <a:pt x="1579" y="1125"/>
                      <a:pt x="1410" y="1034"/>
                      <a:pt x="1287" y="898"/>
                    </a:cubicBezTo>
                    <a:cubicBezTo>
                      <a:pt x="1527" y="833"/>
                      <a:pt x="1748" y="703"/>
                      <a:pt x="1930" y="534"/>
                    </a:cubicBezTo>
                    <a:cubicBezTo>
                      <a:pt x="1955" y="504"/>
                      <a:pt x="1929" y="466"/>
                      <a:pt x="1898" y="466"/>
                    </a:cubicBezTo>
                    <a:cubicBezTo>
                      <a:pt x="1889" y="466"/>
                      <a:pt x="1880" y="469"/>
                      <a:pt x="1871" y="476"/>
                    </a:cubicBezTo>
                    <a:cubicBezTo>
                      <a:pt x="1604" y="737"/>
                      <a:pt x="1243" y="885"/>
                      <a:pt x="867" y="885"/>
                    </a:cubicBezTo>
                    <a:cubicBezTo>
                      <a:pt x="823" y="885"/>
                      <a:pt x="779" y="883"/>
                      <a:pt x="735" y="879"/>
                    </a:cubicBezTo>
                    <a:cubicBezTo>
                      <a:pt x="813" y="638"/>
                      <a:pt x="949" y="430"/>
                      <a:pt x="1144" y="275"/>
                    </a:cubicBezTo>
                    <a:cubicBezTo>
                      <a:pt x="1267" y="177"/>
                      <a:pt x="1404" y="112"/>
                      <a:pt x="1559" y="73"/>
                    </a:cubicBezTo>
                    <a:cubicBezTo>
                      <a:pt x="1601" y="61"/>
                      <a:pt x="1588" y="0"/>
                      <a:pt x="155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9" name="Google Shape;823;p25">
                <a:extLst>
                  <a:ext uri="{FF2B5EF4-FFF2-40B4-BE49-F238E27FC236}">
                    <a16:creationId xmlns:a16="http://schemas.microsoft.com/office/drawing/2014/main" id="{2C632AD6-51EF-0E8C-0994-2036FF40ECB5}"/>
                  </a:ext>
                </a:extLst>
              </p:cNvPr>
              <p:cNvSpPr/>
              <p:nvPr/>
            </p:nvSpPr>
            <p:spPr>
              <a:xfrm>
                <a:off x="761822" y="1939886"/>
                <a:ext cx="301107" cy="38574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989" extrusionOk="0">
                    <a:moveTo>
                      <a:pt x="137" y="1"/>
                    </a:moveTo>
                    <a:lnTo>
                      <a:pt x="137" y="1"/>
                    </a:lnTo>
                    <a:cubicBezTo>
                      <a:pt x="111" y="7"/>
                      <a:pt x="85" y="14"/>
                      <a:pt x="59" y="27"/>
                    </a:cubicBezTo>
                    <a:cubicBezTo>
                      <a:pt x="1" y="390"/>
                      <a:pt x="144" y="754"/>
                      <a:pt x="436" y="981"/>
                    </a:cubicBezTo>
                    <a:cubicBezTo>
                      <a:pt x="443" y="986"/>
                      <a:pt x="451" y="988"/>
                      <a:pt x="459" y="988"/>
                    </a:cubicBezTo>
                    <a:cubicBezTo>
                      <a:pt x="491" y="988"/>
                      <a:pt x="519" y="949"/>
                      <a:pt x="488" y="923"/>
                    </a:cubicBezTo>
                    <a:cubicBezTo>
                      <a:pt x="364" y="832"/>
                      <a:pt x="267" y="708"/>
                      <a:pt x="208" y="566"/>
                    </a:cubicBezTo>
                    <a:cubicBezTo>
                      <a:pt x="314" y="493"/>
                      <a:pt x="442" y="453"/>
                      <a:pt x="569" y="453"/>
                    </a:cubicBezTo>
                    <a:cubicBezTo>
                      <a:pt x="614" y="453"/>
                      <a:pt x="658" y="458"/>
                      <a:pt x="702" y="468"/>
                    </a:cubicBezTo>
                    <a:cubicBezTo>
                      <a:pt x="704" y="468"/>
                      <a:pt x="706" y="469"/>
                      <a:pt x="709" y="469"/>
                    </a:cubicBezTo>
                    <a:cubicBezTo>
                      <a:pt x="756" y="469"/>
                      <a:pt x="771" y="403"/>
                      <a:pt x="722" y="390"/>
                    </a:cubicBezTo>
                    <a:cubicBezTo>
                      <a:pt x="673" y="380"/>
                      <a:pt x="625" y="375"/>
                      <a:pt x="577" y="375"/>
                    </a:cubicBezTo>
                    <a:cubicBezTo>
                      <a:pt x="436" y="375"/>
                      <a:pt x="297" y="417"/>
                      <a:pt x="176" y="494"/>
                    </a:cubicBezTo>
                    <a:cubicBezTo>
                      <a:pt x="118" y="338"/>
                      <a:pt x="105" y="163"/>
                      <a:pt x="137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1" name="Google Shape;824;p25">
              <a:extLst>
                <a:ext uri="{FF2B5EF4-FFF2-40B4-BE49-F238E27FC236}">
                  <a16:creationId xmlns:a16="http://schemas.microsoft.com/office/drawing/2014/main" id="{B79D0DF3-7C87-AE55-195C-373B84F9ED61}"/>
                </a:ext>
              </a:extLst>
            </p:cNvPr>
            <p:cNvSpPr/>
            <p:nvPr/>
          </p:nvSpPr>
          <p:spPr>
            <a:xfrm>
              <a:off x="2132145" y="2072167"/>
              <a:ext cx="908631" cy="908939"/>
            </a:xfrm>
            <a:custGeom>
              <a:avLst/>
              <a:gdLst/>
              <a:ahLst/>
              <a:cxnLst/>
              <a:rect l="l" t="t" r="r" b="b"/>
              <a:pathLst>
                <a:path w="3196" h="3197" extrusionOk="0">
                  <a:moveTo>
                    <a:pt x="0" y="1"/>
                  </a:moveTo>
                  <a:lnTo>
                    <a:pt x="0" y="852"/>
                  </a:lnTo>
                  <a:lnTo>
                    <a:pt x="20" y="852"/>
                  </a:lnTo>
                  <a:cubicBezTo>
                    <a:pt x="104" y="845"/>
                    <a:pt x="189" y="819"/>
                    <a:pt x="260" y="774"/>
                  </a:cubicBezTo>
                  <a:cubicBezTo>
                    <a:pt x="331" y="728"/>
                    <a:pt x="414" y="702"/>
                    <a:pt x="499" y="702"/>
                  </a:cubicBezTo>
                  <a:cubicBezTo>
                    <a:pt x="523" y="702"/>
                    <a:pt x="548" y="705"/>
                    <a:pt x="572" y="709"/>
                  </a:cubicBezTo>
                  <a:cubicBezTo>
                    <a:pt x="1089" y="806"/>
                    <a:pt x="1014" y="1566"/>
                    <a:pt x="494" y="1566"/>
                  </a:cubicBezTo>
                  <a:cubicBezTo>
                    <a:pt x="492" y="1566"/>
                    <a:pt x="490" y="1566"/>
                    <a:pt x="488" y="1566"/>
                  </a:cubicBezTo>
                  <a:lnTo>
                    <a:pt x="488" y="1566"/>
                  </a:lnTo>
                  <a:lnTo>
                    <a:pt x="494" y="1573"/>
                  </a:lnTo>
                  <a:cubicBezTo>
                    <a:pt x="410" y="1573"/>
                    <a:pt x="332" y="1547"/>
                    <a:pt x="260" y="1501"/>
                  </a:cubicBezTo>
                  <a:cubicBezTo>
                    <a:pt x="189" y="1456"/>
                    <a:pt x="104" y="1423"/>
                    <a:pt x="20" y="1423"/>
                  </a:cubicBezTo>
                  <a:lnTo>
                    <a:pt x="0" y="1423"/>
                  </a:lnTo>
                  <a:lnTo>
                    <a:pt x="0" y="2268"/>
                  </a:lnTo>
                  <a:lnTo>
                    <a:pt x="851" y="2268"/>
                  </a:lnTo>
                  <a:lnTo>
                    <a:pt x="851" y="2287"/>
                  </a:lnTo>
                  <a:cubicBezTo>
                    <a:pt x="845" y="2371"/>
                    <a:pt x="819" y="2456"/>
                    <a:pt x="773" y="2527"/>
                  </a:cubicBezTo>
                  <a:cubicBezTo>
                    <a:pt x="591" y="2820"/>
                    <a:pt x="793" y="3196"/>
                    <a:pt x="1137" y="3196"/>
                  </a:cubicBezTo>
                  <a:cubicBezTo>
                    <a:pt x="1481" y="3196"/>
                    <a:pt x="1682" y="2820"/>
                    <a:pt x="1501" y="2527"/>
                  </a:cubicBezTo>
                  <a:cubicBezTo>
                    <a:pt x="1455" y="2456"/>
                    <a:pt x="1429" y="2371"/>
                    <a:pt x="1429" y="2287"/>
                  </a:cubicBezTo>
                  <a:lnTo>
                    <a:pt x="1429" y="2268"/>
                  </a:lnTo>
                  <a:lnTo>
                    <a:pt x="2273" y="2268"/>
                  </a:lnTo>
                  <a:lnTo>
                    <a:pt x="2273" y="1423"/>
                  </a:lnTo>
                  <a:lnTo>
                    <a:pt x="2293" y="1423"/>
                  </a:lnTo>
                  <a:cubicBezTo>
                    <a:pt x="2377" y="1423"/>
                    <a:pt x="2462" y="1456"/>
                    <a:pt x="2533" y="1501"/>
                  </a:cubicBezTo>
                  <a:cubicBezTo>
                    <a:pt x="2607" y="1548"/>
                    <a:pt x="2687" y="1570"/>
                    <a:pt x="2765" y="1570"/>
                  </a:cubicBezTo>
                  <a:cubicBezTo>
                    <a:pt x="2988" y="1570"/>
                    <a:pt x="3196" y="1393"/>
                    <a:pt x="3196" y="1137"/>
                  </a:cubicBezTo>
                  <a:cubicBezTo>
                    <a:pt x="3196" y="882"/>
                    <a:pt x="2988" y="705"/>
                    <a:pt x="2765" y="705"/>
                  </a:cubicBezTo>
                  <a:cubicBezTo>
                    <a:pt x="2687" y="705"/>
                    <a:pt x="2607" y="727"/>
                    <a:pt x="2533" y="774"/>
                  </a:cubicBezTo>
                  <a:cubicBezTo>
                    <a:pt x="2462" y="819"/>
                    <a:pt x="2377" y="845"/>
                    <a:pt x="2293" y="852"/>
                  </a:cubicBezTo>
                  <a:lnTo>
                    <a:pt x="2273" y="852"/>
                  </a:lnTo>
                  <a:lnTo>
                    <a:pt x="22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0" name="Google Shape;1215;p46">
            <a:extLst>
              <a:ext uri="{FF2B5EF4-FFF2-40B4-BE49-F238E27FC236}">
                <a16:creationId xmlns:a16="http://schemas.microsoft.com/office/drawing/2014/main" id="{2AC0335A-EDC1-4F77-9DED-D98DF8DB14E3}"/>
              </a:ext>
            </a:extLst>
          </p:cNvPr>
          <p:cNvSpPr txBox="1">
            <a:spLocks/>
          </p:cNvSpPr>
          <p:nvPr/>
        </p:nvSpPr>
        <p:spPr>
          <a:xfrm>
            <a:off x="137178" y="1716686"/>
            <a:ext cx="3623550" cy="1710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None/>
              <a:defRPr sz="2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None/>
              <a:defRPr sz="2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None/>
              <a:defRPr sz="2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None/>
              <a:defRPr sz="2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None/>
              <a:defRPr sz="2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None/>
              <a:defRPr sz="2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None/>
              <a:defRPr sz="2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None/>
              <a:defRPr sz="2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None/>
              <a:defRPr sz="2200" b="0" i="0" u="none" strike="noStrike" cap="none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en-US" sz="40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02.Problem </a:t>
            </a:r>
            <a:r>
              <a:rPr lang="en-US" sz="4000" b="1" dirty="0">
                <a:solidFill>
                  <a:schemeClr val="accent4"/>
                </a:solidFill>
                <a:latin typeface="Arial Rounded MT Bold" panose="020F0704030504030204" pitchFamily="34" charset="0"/>
              </a:rPr>
              <a:t>Definition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0" name="Google Shape;400;p57"/>
          <p:cNvPicPr preferRelativeResize="0"/>
          <p:nvPr/>
        </p:nvPicPr>
        <p:blipFill rotWithShape="1">
          <a:blip r:embed="rId3">
            <a:alphaModFix/>
          </a:blip>
          <a:srcRect l="60513" t="15763" r="16584" b="61860"/>
          <a:stretch/>
        </p:blipFill>
        <p:spPr>
          <a:xfrm flipH="1">
            <a:off x="1685550" y="1237300"/>
            <a:ext cx="1170100" cy="1143236"/>
          </a:xfrm>
          <a:prstGeom prst="rect">
            <a:avLst/>
          </a:prstGeom>
          <a:noFill/>
          <a:ln>
            <a:noFill/>
          </a:ln>
        </p:spPr>
      </p:pic>
      <p:sp>
        <p:nvSpPr>
          <p:cNvPr id="401" name="Google Shape;401;p57"/>
          <p:cNvSpPr/>
          <p:nvPr/>
        </p:nvSpPr>
        <p:spPr>
          <a:xfrm>
            <a:off x="3340685" y="3698500"/>
            <a:ext cx="376800" cy="324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02" name="Google Shape;402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2"/>
                </a:solidFill>
                <a:latin typeface="Arial Rounded MT Bold" panose="020F0704030504030204" pitchFamily="34" charset="0"/>
              </a:rPr>
              <a:t>Problem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/>
              <a:t>Definition</a:t>
            </a:r>
            <a:endParaRPr dirty="0"/>
          </a:p>
        </p:txBody>
      </p:sp>
      <p:sp>
        <p:nvSpPr>
          <p:cNvPr id="403" name="Google Shape;403;p57"/>
          <p:cNvSpPr/>
          <p:nvPr/>
        </p:nvSpPr>
        <p:spPr>
          <a:xfrm>
            <a:off x="3779782" y="3124671"/>
            <a:ext cx="674305" cy="700936"/>
          </a:xfrm>
          <a:custGeom>
            <a:avLst/>
            <a:gdLst/>
            <a:ahLst/>
            <a:cxnLst/>
            <a:rect l="l" t="t" r="r" b="b"/>
            <a:pathLst>
              <a:path w="38411" h="39928" extrusionOk="0">
                <a:moveTo>
                  <a:pt x="28811" y="1"/>
                </a:moveTo>
                <a:cubicBezTo>
                  <a:pt x="28510" y="1"/>
                  <a:pt x="28192" y="334"/>
                  <a:pt x="28373" y="695"/>
                </a:cubicBezTo>
                <a:cubicBezTo>
                  <a:pt x="30445" y="4791"/>
                  <a:pt x="34267" y="7780"/>
                  <a:pt x="36005" y="12078"/>
                </a:cubicBezTo>
                <a:cubicBezTo>
                  <a:pt x="37505" y="15792"/>
                  <a:pt x="36934" y="20150"/>
                  <a:pt x="34636" y="23424"/>
                </a:cubicBezTo>
                <a:cubicBezTo>
                  <a:pt x="34148" y="24115"/>
                  <a:pt x="33576" y="24770"/>
                  <a:pt x="32921" y="25329"/>
                </a:cubicBezTo>
                <a:cubicBezTo>
                  <a:pt x="32838" y="25401"/>
                  <a:pt x="32743" y="25484"/>
                  <a:pt x="32647" y="25556"/>
                </a:cubicBezTo>
                <a:cubicBezTo>
                  <a:pt x="32629" y="25574"/>
                  <a:pt x="32532" y="25649"/>
                  <a:pt x="32528" y="25649"/>
                </a:cubicBezTo>
                <a:cubicBezTo>
                  <a:pt x="32527" y="25649"/>
                  <a:pt x="32533" y="25643"/>
                  <a:pt x="32552" y="25627"/>
                </a:cubicBezTo>
                <a:lnTo>
                  <a:pt x="32552" y="25627"/>
                </a:lnTo>
                <a:cubicBezTo>
                  <a:pt x="32493" y="25675"/>
                  <a:pt x="32421" y="25734"/>
                  <a:pt x="32362" y="25782"/>
                </a:cubicBezTo>
                <a:cubicBezTo>
                  <a:pt x="32124" y="25960"/>
                  <a:pt x="31874" y="26127"/>
                  <a:pt x="31612" y="26294"/>
                </a:cubicBezTo>
                <a:cubicBezTo>
                  <a:pt x="30361" y="27115"/>
                  <a:pt x="29016" y="27818"/>
                  <a:pt x="27671" y="28484"/>
                </a:cubicBezTo>
                <a:cubicBezTo>
                  <a:pt x="23944" y="30306"/>
                  <a:pt x="20051" y="31830"/>
                  <a:pt x="16169" y="33318"/>
                </a:cubicBezTo>
                <a:cubicBezTo>
                  <a:pt x="11538" y="35092"/>
                  <a:pt x="6859" y="36759"/>
                  <a:pt x="2167" y="38414"/>
                </a:cubicBezTo>
                <a:cubicBezTo>
                  <a:pt x="1560" y="38629"/>
                  <a:pt x="965" y="38843"/>
                  <a:pt x="370" y="39069"/>
                </a:cubicBezTo>
                <a:cubicBezTo>
                  <a:pt x="155" y="39152"/>
                  <a:pt x="1" y="39367"/>
                  <a:pt x="72" y="39605"/>
                </a:cubicBezTo>
                <a:cubicBezTo>
                  <a:pt x="122" y="39796"/>
                  <a:pt x="309" y="39928"/>
                  <a:pt x="502" y="39928"/>
                </a:cubicBezTo>
                <a:cubicBezTo>
                  <a:pt x="537" y="39928"/>
                  <a:pt x="573" y="39924"/>
                  <a:pt x="608" y="39914"/>
                </a:cubicBezTo>
                <a:cubicBezTo>
                  <a:pt x="1846" y="39522"/>
                  <a:pt x="3072" y="39069"/>
                  <a:pt x="4299" y="38640"/>
                </a:cubicBezTo>
                <a:cubicBezTo>
                  <a:pt x="5501" y="38224"/>
                  <a:pt x="6704" y="37795"/>
                  <a:pt x="7906" y="37366"/>
                </a:cubicBezTo>
                <a:cubicBezTo>
                  <a:pt x="10288" y="36521"/>
                  <a:pt x="12669" y="35664"/>
                  <a:pt x="15026" y="34783"/>
                </a:cubicBezTo>
                <a:cubicBezTo>
                  <a:pt x="19146" y="33247"/>
                  <a:pt x="23242" y="31640"/>
                  <a:pt x="27206" y="29758"/>
                </a:cubicBezTo>
                <a:cubicBezTo>
                  <a:pt x="28671" y="29068"/>
                  <a:pt x="30123" y="28330"/>
                  <a:pt x="31493" y="27484"/>
                </a:cubicBezTo>
                <a:cubicBezTo>
                  <a:pt x="32647" y="26770"/>
                  <a:pt x="33731" y="25972"/>
                  <a:pt x="34612" y="24948"/>
                </a:cubicBezTo>
                <a:cubicBezTo>
                  <a:pt x="37327" y="21817"/>
                  <a:pt x="38410" y="17340"/>
                  <a:pt x="37362" y="13316"/>
                </a:cubicBezTo>
                <a:cubicBezTo>
                  <a:pt x="36196" y="8792"/>
                  <a:pt x="32493" y="5684"/>
                  <a:pt x="30088" y="1862"/>
                </a:cubicBezTo>
                <a:cubicBezTo>
                  <a:pt x="29754" y="1338"/>
                  <a:pt x="29445" y="791"/>
                  <a:pt x="29159" y="231"/>
                </a:cubicBezTo>
                <a:cubicBezTo>
                  <a:pt x="29078" y="68"/>
                  <a:pt x="28946" y="1"/>
                  <a:pt x="288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04" name="Google Shape;404;p57"/>
          <p:cNvSpPr/>
          <p:nvPr/>
        </p:nvSpPr>
        <p:spPr>
          <a:xfrm>
            <a:off x="4592604" y="2849686"/>
            <a:ext cx="1475638" cy="412507"/>
          </a:xfrm>
          <a:custGeom>
            <a:avLst/>
            <a:gdLst/>
            <a:ahLst/>
            <a:cxnLst/>
            <a:rect l="l" t="t" r="r" b="b"/>
            <a:pathLst>
              <a:path w="84058" h="23498" extrusionOk="0">
                <a:moveTo>
                  <a:pt x="716" y="1"/>
                </a:moveTo>
                <a:cubicBezTo>
                  <a:pt x="0" y="1"/>
                  <a:pt x="7" y="1132"/>
                  <a:pt x="738" y="1156"/>
                </a:cubicBezTo>
                <a:cubicBezTo>
                  <a:pt x="6429" y="1287"/>
                  <a:pt x="12073" y="2490"/>
                  <a:pt x="17514" y="4109"/>
                </a:cubicBezTo>
                <a:cubicBezTo>
                  <a:pt x="22824" y="5680"/>
                  <a:pt x="27992" y="7704"/>
                  <a:pt x="33087" y="9836"/>
                </a:cubicBezTo>
                <a:cubicBezTo>
                  <a:pt x="38255" y="11991"/>
                  <a:pt x="43363" y="14265"/>
                  <a:pt x="48566" y="16325"/>
                </a:cubicBezTo>
                <a:cubicBezTo>
                  <a:pt x="53816" y="18408"/>
                  <a:pt x="59162" y="20277"/>
                  <a:pt x="64663" y="21599"/>
                </a:cubicBezTo>
                <a:cubicBezTo>
                  <a:pt x="69552" y="22773"/>
                  <a:pt x="74565" y="23498"/>
                  <a:pt x="79600" y="23498"/>
                </a:cubicBezTo>
                <a:cubicBezTo>
                  <a:pt x="80181" y="23498"/>
                  <a:pt x="80762" y="23488"/>
                  <a:pt x="81343" y="23468"/>
                </a:cubicBezTo>
                <a:cubicBezTo>
                  <a:pt x="82034" y="23445"/>
                  <a:pt x="82725" y="23409"/>
                  <a:pt x="83415" y="23361"/>
                </a:cubicBezTo>
                <a:cubicBezTo>
                  <a:pt x="84043" y="23315"/>
                  <a:pt x="84058" y="22359"/>
                  <a:pt x="83459" y="22359"/>
                </a:cubicBezTo>
                <a:cubicBezTo>
                  <a:pt x="83445" y="22359"/>
                  <a:pt x="83430" y="22360"/>
                  <a:pt x="83415" y="22361"/>
                </a:cubicBezTo>
                <a:cubicBezTo>
                  <a:pt x="82180" y="22453"/>
                  <a:pt x="80943" y="22497"/>
                  <a:pt x="79708" y="22497"/>
                </a:cubicBezTo>
                <a:cubicBezTo>
                  <a:pt x="75325" y="22497"/>
                  <a:pt x="70954" y="21944"/>
                  <a:pt x="66663" y="21016"/>
                </a:cubicBezTo>
                <a:cubicBezTo>
                  <a:pt x="61150" y="19813"/>
                  <a:pt x="55769" y="18015"/>
                  <a:pt x="50506" y="15967"/>
                </a:cubicBezTo>
                <a:cubicBezTo>
                  <a:pt x="45279" y="13943"/>
                  <a:pt x="40148" y="11657"/>
                  <a:pt x="34992" y="9467"/>
                </a:cubicBezTo>
                <a:cubicBezTo>
                  <a:pt x="29897" y="7312"/>
                  <a:pt x="24765" y="5228"/>
                  <a:pt x="19479" y="3549"/>
                </a:cubicBezTo>
                <a:cubicBezTo>
                  <a:pt x="14109" y="1847"/>
                  <a:pt x="8549" y="525"/>
                  <a:pt x="2917" y="108"/>
                </a:cubicBezTo>
                <a:cubicBezTo>
                  <a:pt x="2191" y="61"/>
                  <a:pt x="1464" y="25"/>
                  <a:pt x="738" y="1"/>
                </a:cubicBezTo>
                <a:cubicBezTo>
                  <a:pt x="731" y="1"/>
                  <a:pt x="723" y="1"/>
                  <a:pt x="71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05" name="Google Shape;405;p57"/>
          <p:cNvSpPr/>
          <p:nvPr/>
        </p:nvSpPr>
        <p:spPr>
          <a:xfrm>
            <a:off x="5109113" y="2346883"/>
            <a:ext cx="1170111" cy="577998"/>
          </a:xfrm>
          <a:custGeom>
            <a:avLst/>
            <a:gdLst/>
            <a:ahLst/>
            <a:cxnLst/>
            <a:rect l="l" t="t" r="r" b="b"/>
            <a:pathLst>
              <a:path w="66654" h="32925" extrusionOk="0">
                <a:moveTo>
                  <a:pt x="798" y="1"/>
                </a:moveTo>
                <a:cubicBezTo>
                  <a:pt x="372" y="1"/>
                  <a:pt x="1" y="537"/>
                  <a:pt x="401" y="891"/>
                </a:cubicBezTo>
                <a:cubicBezTo>
                  <a:pt x="3913" y="3974"/>
                  <a:pt x="7807" y="6606"/>
                  <a:pt x="11903" y="8844"/>
                </a:cubicBezTo>
                <a:cubicBezTo>
                  <a:pt x="15998" y="11094"/>
                  <a:pt x="20296" y="12976"/>
                  <a:pt x="24654" y="14678"/>
                </a:cubicBezTo>
                <a:cubicBezTo>
                  <a:pt x="29059" y="16405"/>
                  <a:pt x="33536" y="17952"/>
                  <a:pt x="38001" y="19524"/>
                </a:cubicBezTo>
                <a:cubicBezTo>
                  <a:pt x="42478" y="21108"/>
                  <a:pt x="46943" y="22703"/>
                  <a:pt x="51324" y="24537"/>
                </a:cubicBezTo>
                <a:cubicBezTo>
                  <a:pt x="53503" y="25441"/>
                  <a:pt x="55646" y="26406"/>
                  <a:pt x="57765" y="27454"/>
                </a:cubicBezTo>
                <a:cubicBezTo>
                  <a:pt x="60004" y="28561"/>
                  <a:pt x="62230" y="29787"/>
                  <a:pt x="64135" y="31430"/>
                </a:cubicBezTo>
                <a:cubicBezTo>
                  <a:pt x="64612" y="31847"/>
                  <a:pt x="65064" y="32287"/>
                  <a:pt x="65493" y="32752"/>
                </a:cubicBezTo>
                <a:cubicBezTo>
                  <a:pt x="65609" y="32874"/>
                  <a:pt x="65740" y="32925"/>
                  <a:pt x="65866" y="32925"/>
                </a:cubicBezTo>
                <a:cubicBezTo>
                  <a:pt x="66284" y="32925"/>
                  <a:pt x="66653" y="32368"/>
                  <a:pt x="66278" y="31966"/>
                </a:cubicBezTo>
                <a:cubicBezTo>
                  <a:pt x="64552" y="30097"/>
                  <a:pt x="62409" y="28656"/>
                  <a:pt x="60182" y="27442"/>
                </a:cubicBezTo>
                <a:cubicBezTo>
                  <a:pt x="58051" y="26275"/>
                  <a:pt x="55849" y="25263"/>
                  <a:pt x="53634" y="24298"/>
                </a:cubicBezTo>
                <a:cubicBezTo>
                  <a:pt x="49276" y="22405"/>
                  <a:pt x="44811" y="20762"/>
                  <a:pt x="40335" y="19179"/>
                </a:cubicBezTo>
                <a:cubicBezTo>
                  <a:pt x="35870" y="17607"/>
                  <a:pt x="31369" y="16083"/>
                  <a:pt x="26940" y="14404"/>
                </a:cubicBezTo>
                <a:cubicBezTo>
                  <a:pt x="22571" y="12761"/>
                  <a:pt x="18260" y="10975"/>
                  <a:pt x="14105" y="8832"/>
                </a:cubicBezTo>
                <a:cubicBezTo>
                  <a:pt x="9998" y="6713"/>
                  <a:pt x="6057" y="4248"/>
                  <a:pt x="2497" y="1284"/>
                </a:cubicBezTo>
                <a:cubicBezTo>
                  <a:pt x="2044" y="915"/>
                  <a:pt x="1592" y="534"/>
                  <a:pt x="1151" y="141"/>
                </a:cubicBezTo>
                <a:cubicBezTo>
                  <a:pt x="1040" y="42"/>
                  <a:pt x="917" y="1"/>
                  <a:pt x="7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06" name="Google Shape;406;p57"/>
          <p:cNvSpPr/>
          <p:nvPr/>
        </p:nvSpPr>
        <p:spPr>
          <a:xfrm>
            <a:off x="5302782" y="2003225"/>
            <a:ext cx="1170085" cy="124658"/>
          </a:xfrm>
          <a:custGeom>
            <a:avLst/>
            <a:gdLst/>
            <a:ahLst/>
            <a:cxnLst/>
            <a:rect l="l" t="t" r="r" b="b"/>
            <a:pathLst>
              <a:path w="77425" h="7100" extrusionOk="0">
                <a:moveTo>
                  <a:pt x="76869" y="0"/>
                </a:moveTo>
                <a:cubicBezTo>
                  <a:pt x="76811" y="0"/>
                  <a:pt x="76750" y="15"/>
                  <a:pt x="76689" y="49"/>
                </a:cubicBezTo>
                <a:cubicBezTo>
                  <a:pt x="72569" y="2299"/>
                  <a:pt x="68116" y="3835"/>
                  <a:pt x="63520" y="4787"/>
                </a:cubicBezTo>
                <a:cubicBezTo>
                  <a:pt x="58913" y="5752"/>
                  <a:pt x="54198" y="6121"/>
                  <a:pt x="49495" y="6145"/>
                </a:cubicBezTo>
                <a:cubicBezTo>
                  <a:pt x="49345" y="6145"/>
                  <a:pt x="49195" y="6146"/>
                  <a:pt x="49045" y="6146"/>
                </a:cubicBezTo>
                <a:cubicBezTo>
                  <a:pt x="44303" y="6146"/>
                  <a:pt x="39583" y="5784"/>
                  <a:pt x="34874" y="5287"/>
                </a:cubicBezTo>
                <a:cubicBezTo>
                  <a:pt x="29492" y="4716"/>
                  <a:pt x="24134" y="3990"/>
                  <a:pt x="18753" y="3442"/>
                </a:cubicBezTo>
                <a:cubicBezTo>
                  <a:pt x="14261" y="2990"/>
                  <a:pt x="9744" y="2656"/>
                  <a:pt x="5216" y="2656"/>
                </a:cubicBezTo>
                <a:cubicBezTo>
                  <a:pt x="4378" y="2656"/>
                  <a:pt x="3541" y="2668"/>
                  <a:pt x="2703" y="2692"/>
                </a:cubicBezTo>
                <a:cubicBezTo>
                  <a:pt x="2036" y="2716"/>
                  <a:pt x="1358" y="2739"/>
                  <a:pt x="691" y="2787"/>
                </a:cubicBezTo>
                <a:cubicBezTo>
                  <a:pt x="12" y="2834"/>
                  <a:pt x="1" y="3859"/>
                  <a:pt x="657" y="3859"/>
                </a:cubicBezTo>
                <a:cubicBezTo>
                  <a:pt x="668" y="3859"/>
                  <a:pt x="680" y="3859"/>
                  <a:pt x="691" y="3859"/>
                </a:cubicBezTo>
                <a:cubicBezTo>
                  <a:pt x="2240" y="3787"/>
                  <a:pt x="3788" y="3754"/>
                  <a:pt x="5334" y="3754"/>
                </a:cubicBezTo>
                <a:cubicBezTo>
                  <a:pt x="9194" y="3754"/>
                  <a:pt x="13044" y="3962"/>
                  <a:pt x="16895" y="4311"/>
                </a:cubicBezTo>
                <a:cubicBezTo>
                  <a:pt x="22301" y="4799"/>
                  <a:pt x="27682" y="5514"/>
                  <a:pt x="33088" y="6097"/>
                </a:cubicBezTo>
                <a:cubicBezTo>
                  <a:pt x="38053" y="6633"/>
                  <a:pt x="43030" y="7061"/>
                  <a:pt x="48042" y="7097"/>
                </a:cubicBezTo>
                <a:cubicBezTo>
                  <a:pt x="48284" y="7099"/>
                  <a:pt x="48526" y="7100"/>
                  <a:pt x="48768" y="7100"/>
                </a:cubicBezTo>
                <a:cubicBezTo>
                  <a:pt x="53278" y="7100"/>
                  <a:pt x="57794" y="6780"/>
                  <a:pt x="62234" y="5966"/>
                </a:cubicBezTo>
                <a:cubicBezTo>
                  <a:pt x="66830" y="5121"/>
                  <a:pt x="71366" y="3704"/>
                  <a:pt x="75522" y="1537"/>
                </a:cubicBezTo>
                <a:cubicBezTo>
                  <a:pt x="76046" y="1263"/>
                  <a:pt x="76558" y="977"/>
                  <a:pt x="77070" y="691"/>
                </a:cubicBezTo>
                <a:cubicBezTo>
                  <a:pt x="77425" y="489"/>
                  <a:pt x="77201" y="0"/>
                  <a:pt x="7686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07" name="Google Shape;407;p57"/>
          <p:cNvSpPr/>
          <p:nvPr/>
        </p:nvSpPr>
        <p:spPr>
          <a:xfrm>
            <a:off x="5726646" y="2080359"/>
            <a:ext cx="12131" cy="9427"/>
          </a:xfrm>
          <a:custGeom>
            <a:avLst/>
            <a:gdLst/>
            <a:ahLst/>
            <a:cxnLst/>
            <a:rect l="l" t="t" r="r" b="b"/>
            <a:pathLst>
              <a:path w="691" h="537" extrusionOk="0">
                <a:moveTo>
                  <a:pt x="346" y="0"/>
                </a:moveTo>
                <a:cubicBezTo>
                  <a:pt x="0" y="0"/>
                  <a:pt x="0" y="536"/>
                  <a:pt x="346" y="536"/>
                </a:cubicBezTo>
                <a:cubicBezTo>
                  <a:pt x="691" y="536"/>
                  <a:pt x="691" y="0"/>
                  <a:pt x="346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08" name="Google Shape;408;p57"/>
          <p:cNvSpPr txBox="1"/>
          <p:nvPr/>
        </p:nvSpPr>
        <p:spPr>
          <a:xfrm>
            <a:off x="5046515" y="3193538"/>
            <a:ext cx="3634884" cy="109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Arial Rounded MT Bold" panose="020F0704030504030204" pitchFamily="34" charset="0"/>
                <a:ea typeface="Prata"/>
                <a:cs typeface="Prata"/>
                <a:sym typeface="Prata"/>
              </a:rPr>
              <a:t>healthcare providers have been</a:t>
            </a:r>
            <a:r>
              <a:rPr lang="ar-SA" sz="1600" b="1" dirty="0">
                <a:solidFill>
                  <a:schemeClr val="tx1"/>
                </a:solidFill>
                <a:latin typeface="Arial Rounded MT Bold" panose="020F0704030504030204" pitchFamily="34" charset="0"/>
                <a:ea typeface="Prata"/>
                <a:cs typeface="Prata"/>
                <a:sym typeface="Prata"/>
              </a:rPr>
              <a:t> </a:t>
            </a:r>
            <a:r>
              <a:rPr lang="en-US" sz="1600" b="1" dirty="0">
                <a:solidFill>
                  <a:schemeClr val="tx1"/>
                </a:solidFill>
                <a:latin typeface="Arial Rounded MT Bold" panose="020F0704030504030204" pitchFamily="34" charset="0"/>
                <a:ea typeface="Prata"/>
                <a:cs typeface="Prata"/>
                <a:sym typeface="Prata"/>
              </a:rPr>
              <a:t>successful in helping people.</a:t>
            </a:r>
          </a:p>
        </p:txBody>
      </p:sp>
      <p:sp>
        <p:nvSpPr>
          <p:cNvPr id="409" name="Google Shape;409;p57"/>
          <p:cNvSpPr txBox="1"/>
          <p:nvPr/>
        </p:nvSpPr>
        <p:spPr>
          <a:xfrm>
            <a:off x="2848425" y="1440601"/>
            <a:ext cx="2827157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ea typeface="Prata"/>
                <a:cs typeface="Prata"/>
                <a:sym typeface="Prata"/>
              </a:rPr>
              <a:t>Alzheimer's disease makes you alive but not.</a:t>
            </a:r>
          </a:p>
        </p:txBody>
      </p:sp>
      <p:sp>
        <p:nvSpPr>
          <p:cNvPr id="410" name="Google Shape;410;p57"/>
          <p:cNvSpPr txBox="1"/>
          <p:nvPr/>
        </p:nvSpPr>
        <p:spPr>
          <a:xfrm>
            <a:off x="837028" y="2600088"/>
            <a:ext cx="3189291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  <a:latin typeface="Arial Rounded MT Bold" panose="020F0704030504030204" pitchFamily="34" charset="0"/>
                <a:ea typeface="Prata"/>
                <a:cs typeface="Prata"/>
                <a:sym typeface="Prata"/>
              </a:rPr>
              <a:t>when symptoms start to appear we face another problem which is related to the caregiver</a:t>
            </a:r>
            <a:endParaRPr sz="1600" b="1" dirty="0">
              <a:solidFill>
                <a:schemeClr val="tx1"/>
              </a:solidFill>
              <a:latin typeface="Arial Rounded MT Bold" panose="020F0704030504030204" pitchFamily="34" charset="0"/>
              <a:ea typeface="Prata"/>
              <a:cs typeface="Prata"/>
              <a:sym typeface="Prata"/>
            </a:endParaRPr>
          </a:p>
        </p:txBody>
      </p:sp>
      <p:sp>
        <p:nvSpPr>
          <p:cNvPr id="411" name="Google Shape;411;p57"/>
          <p:cNvSpPr txBox="1"/>
          <p:nvPr/>
        </p:nvSpPr>
        <p:spPr>
          <a:xfrm>
            <a:off x="837028" y="3859067"/>
            <a:ext cx="2355985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sym typeface="Prata"/>
              </a:rPr>
              <a:t>The caregiver needs to be with the patient all the time.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" sz="1600" b="1" dirty="0">
              <a:solidFill>
                <a:schemeClr val="dk1"/>
              </a:solidFill>
              <a:latin typeface="Arial Rounded MT Bold" panose="020F0704030504030204" pitchFamily="34" charset="0"/>
              <a:ea typeface="Prata"/>
              <a:cs typeface="Prata"/>
              <a:sym typeface="Prata"/>
            </a:endParaRPr>
          </a:p>
        </p:txBody>
      </p:sp>
      <p:sp>
        <p:nvSpPr>
          <p:cNvPr id="412" name="Google Shape;412;p57"/>
          <p:cNvSpPr txBox="1"/>
          <p:nvPr/>
        </p:nvSpPr>
        <p:spPr>
          <a:xfrm>
            <a:off x="6394815" y="2175935"/>
            <a:ext cx="962100" cy="6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dk1"/>
                </a:solidFill>
                <a:latin typeface="Arial Rounded MT Bold" panose="020F0704030504030204" pitchFamily="34" charset="0"/>
                <a:ea typeface="Prata"/>
                <a:cs typeface="Prata"/>
                <a:sym typeface="Prata"/>
              </a:rPr>
              <a:t>Z </a:t>
            </a:r>
            <a:r>
              <a:rPr lang="en-US" sz="1600" b="1" dirty="0">
                <a:solidFill>
                  <a:schemeClr val="accent1"/>
                </a:solidFill>
                <a:latin typeface="Arial Rounded MT Bold" panose="020F0704030504030204" pitchFamily="34" charset="0"/>
                <a:ea typeface="Prata"/>
                <a:cs typeface="Prata"/>
                <a:sym typeface="Prata"/>
              </a:rPr>
              <a:t>care</a:t>
            </a:r>
            <a:endParaRPr sz="1600" b="1" dirty="0">
              <a:solidFill>
                <a:schemeClr val="accent1"/>
              </a:solidFill>
              <a:latin typeface="Arial Rounded MT Bold" panose="020F0704030504030204" pitchFamily="34" charset="0"/>
              <a:ea typeface="Prata"/>
              <a:cs typeface="Prata"/>
              <a:sym typeface="Prata"/>
            </a:endParaRPr>
          </a:p>
        </p:txBody>
      </p:sp>
      <p:sp>
        <p:nvSpPr>
          <p:cNvPr id="417" name="Google Shape;417;p57"/>
          <p:cNvSpPr/>
          <p:nvPr/>
        </p:nvSpPr>
        <p:spPr>
          <a:xfrm>
            <a:off x="3433904" y="3765617"/>
            <a:ext cx="186900" cy="186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18" name="Google Shape;418;p57"/>
          <p:cNvSpPr/>
          <p:nvPr/>
        </p:nvSpPr>
        <p:spPr>
          <a:xfrm>
            <a:off x="4168785" y="2737925"/>
            <a:ext cx="376800" cy="324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19" name="Google Shape;419;p57"/>
          <p:cNvSpPr/>
          <p:nvPr/>
        </p:nvSpPr>
        <p:spPr>
          <a:xfrm>
            <a:off x="4262004" y="2805042"/>
            <a:ext cx="186900" cy="186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20" name="Google Shape;420;p57"/>
          <p:cNvSpPr/>
          <p:nvPr/>
        </p:nvSpPr>
        <p:spPr>
          <a:xfrm>
            <a:off x="6170060" y="2992975"/>
            <a:ext cx="376800" cy="324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21" name="Google Shape;421;p57"/>
          <p:cNvSpPr/>
          <p:nvPr/>
        </p:nvSpPr>
        <p:spPr>
          <a:xfrm>
            <a:off x="6263279" y="3060092"/>
            <a:ext cx="186900" cy="186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22" name="Google Shape;422;p57"/>
          <p:cNvSpPr/>
          <p:nvPr/>
        </p:nvSpPr>
        <p:spPr>
          <a:xfrm>
            <a:off x="4909460" y="1957700"/>
            <a:ext cx="376800" cy="324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423" name="Google Shape;423;p57"/>
          <p:cNvSpPr/>
          <p:nvPr/>
        </p:nvSpPr>
        <p:spPr>
          <a:xfrm>
            <a:off x="5002679" y="2024817"/>
            <a:ext cx="186900" cy="1869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grpSp>
        <p:nvGrpSpPr>
          <p:cNvPr id="428" name="Google Shape;428;p57"/>
          <p:cNvGrpSpPr/>
          <p:nvPr/>
        </p:nvGrpSpPr>
        <p:grpSpPr>
          <a:xfrm rot="159">
            <a:off x="6534423" y="1550809"/>
            <a:ext cx="580430" cy="642309"/>
            <a:chOff x="-25445525" y="3175900"/>
            <a:chExt cx="267825" cy="296350"/>
          </a:xfrm>
          <a:solidFill>
            <a:schemeClr val="accent1"/>
          </a:solidFill>
        </p:grpSpPr>
        <p:sp>
          <p:nvSpPr>
            <p:cNvPr id="429" name="Google Shape;429;p57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30" name="Google Shape;430;p57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  <p:sp>
          <p:nvSpPr>
            <p:cNvPr id="431" name="Google Shape;431;p57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 Rounded MT Bold" panose="020F0704030504030204" pitchFamily="34" charset="0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p55"/>
          <p:cNvSpPr txBox="1">
            <a:spLocks noGrp="1"/>
          </p:cNvSpPr>
          <p:nvPr>
            <p:ph type="title"/>
          </p:nvPr>
        </p:nvSpPr>
        <p:spPr>
          <a:xfrm>
            <a:off x="1483650" y="1518095"/>
            <a:ext cx="6176700" cy="212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Arial Rounded MT Bold" panose="020F0704030504030204" pitchFamily="34" charset="0"/>
              </a:rPr>
              <a:t>Project </a:t>
            </a:r>
            <a:r>
              <a:rPr lang="en-US" dirty="0">
                <a:solidFill>
                  <a:schemeClr val="accent4"/>
                </a:solidFill>
                <a:latin typeface="Arial Rounded MT Bold" panose="020F0704030504030204" pitchFamily="34" charset="0"/>
              </a:rPr>
              <a:t>objective</a:t>
            </a:r>
            <a:endParaRPr b="0" dirty="0">
              <a:solidFill>
                <a:schemeClr val="accent2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1475" name="Google Shape;1475;p55"/>
          <p:cNvSpPr/>
          <p:nvPr/>
        </p:nvSpPr>
        <p:spPr>
          <a:xfrm>
            <a:off x="1828797" y="834326"/>
            <a:ext cx="1002565" cy="321073"/>
          </a:xfrm>
          <a:custGeom>
            <a:avLst/>
            <a:gdLst/>
            <a:ahLst/>
            <a:cxnLst/>
            <a:rect l="l" t="t" r="r" b="b"/>
            <a:pathLst>
              <a:path w="14511" h="4647" fill="none" extrusionOk="0">
                <a:moveTo>
                  <a:pt x="13894" y="3805"/>
                </a:moveTo>
                <a:cubicBezTo>
                  <a:pt x="13263" y="3459"/>
                  <a:pt x="12977" y="3744"/>
                  <a:pt x="12766" y="3459"/>
                </a:cubicBezTo>
                <a:cubicBezTo>
                  <a:pt x="12541" y="3173"/>
                  <a:pt x="13383" y="2436"/>
                  <a:pt x="11684" y="1699"/>
                </a:cubicBezTo>
                <a:cubicBezTo>
                  <a:pt x="11684" y="1699"/>
                  <a:pt x="11578" y="121"/>
                  <a:pt x="9248" y="60"/>
                </a:cubicBezTo>
                <a:cubicBezTo>
                  <a:pt x="6917" y="0"/>
                  <a:pt x="7549" y="1654"/>
                  <a:pt x="6917" y="2045"/>
                </a:cubicBezTo>
                <a:cubicBezTo>
                  <a:pt x="6286" y="2436"/>
                  <a:pt x="6120" y="1820"/>
                  <a:pt x="5504" y="2211"/>
                </a:cubicBezTo>
                <a:cubicBezTo>
                  <a:pt x="4872" y="2617"/>
                  <a:pt x="5158" y="3399"/>
                  <a:pt x="4647" y="3519"/>
                </a:cubicBezTo>
                <a:cubicBezTo>
                  <a:pt x="4135" y="3624"/>
                  <a:pt x="3459" y="3008"/>
                  <a:pt x="2842" y="3399"/>
                </a:cubicBezTo>
                <a:cubicBezTo>
                  <a:pt x="2211" y="3805"/>
                  <a:pt x="2211" y="4135"/>
                  <a:pt x="1925" y="4135"/>
                </a:cubicBezTo>
                <a:cubicBezTo>
                  <a:pt x="1654" y="4135"/>
                  <a:pt x="1083" y="3910"/>
                  <a:pt x="737" y="4135"/>
                </a:cubicBezTo>
                <a:cubicBezTo>
                  <a:pt x="406" y="4376"/>
                  <a:pt x="0" y="4647"/>
                  <a:pt x="0" y="4647"/>
                </a:cubicBezTo>
                <a:lnTo>
                  <a:pt x="14345" y="4647"/>
                </a:lnTo>
                <a:cubicBezTo>
                  <a:pt x="14345" y="4647"/>
                  <a:pt x="14511" y="4135"/>
                  <a:pt x="13894" y="3805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Arial Rounded MT Bold" panose="020F0704030504030204" pitchFamily="34" charset="0"/>
            </a:endParaRPr>
          </a:p>
        </p:txBody>
      </p:sp>
      <p:sp>
        <p:nvSpPr>
          <p:cNvPr id="1476" name="Google Shape;1476;p55"/>
          <p:cNvSpPr/>
          <p:nvPr/>
        </p:nvSpPr>
        <p:spPr>
          <a:xfrm flipH="1">
            <a:off x="5216433" y="328313"/>
            <a:ext cx="1233943" cy="395134"/>
          </a:xfrm>
          <a:custGeom>
            <a:avLst/>
            <a:gdLst/>
            <a:ahLst/>
            <a:cxnLst/>
            <a:rect l="l" t="t" r="r" b="b"/>
            <a:pathLst>
              <a:path w="14511" h="4647" fill="none" extrusionOk="0">
                <a:moveTo>
                  <a:pt x="13894" y="3805"/>
                </a:moveTo>
                <a:cubicBezTo>
                  <a:pt x="13263" y="3459"/>
                  <a:pt x="12977" y="3744"/>
                  <a:pt x="12766" y="3459"/>
                </a:cubicBezTo>
                <a:cubicBezTo>
                  <a:pt x="12541" y="3173"/>
                  <a:pt x="13383" y="2436"/>
                  <a:pt x="11684" y="1699"/>
                </a:cubicBezTo>
                <a:cubicBezTo>
                  <a:pt x="11684" y="1699"/>
                  <a:pt x="11578" y="121"/>
                  <a:pt x="9248" y="60"/>
                </a:cubicBezTo>
                <a:cubicBezTo>
                  <a:pt x="6917" y="0"/>
                  <a:pt x="7549" y="1654"/>
                  <a:pt x="6917" y="2045"/>
                </a:cubicBezTo>
                <a:cubicBezTo>
                  <a:pt x="6286" y="2436"/>
                  <a:pt x="6120" y="1820"/>
                  <a:pt x="5504" y="2211"/>
                </a:cubicBezTo>
                <a:cubicBezTo>
                  <a:pt x="4872" y="2617"/>
                  <a:pt x="5158" y="3399"/>
                  <a:pt x="4647" y="3519"/>
                </a:cubicBezTo>
                <a:cubicBezTo>
                  <a:pt x="4135" y="3624"/>
                  <a:pt x="3459" y="3008"/>
                  <a:pt x="2842" y="3399"/>
                </a:cubicBezTo>
                <a:cubicBezTo>
                  <a:pt x="2211" y="3805"/>
                  <a:pt x="2211" y="4135"/>
                  <a:pt x="1925" y="4135"/>
                </a:cubicBezTo>
                <a:cubicBezTo>
                  <a:pt x="1654" y="4135"/>
                  <a:pt x="1083" y="3910"/>
                  <a:pt x="737" y="4135"/>
                </a:cubicBezTo>
                <a:cubicBezTo>
                  <a:pt x="406" y="4376"/>
                  <a:pt x="0" y="4647"/>
                  <a:pt x="0" y="4647"/>
                </a:cubicBezTo>
                <a:lnTo>
                  <a:pt x="14345" y="4647"/>
                </a:lnTo>
                <a:cubicBezTo>
                  <a:pt x="14345" y="4647"/>
                  <a:pt x="14511" y="4135"/>
                  <a:pt x="13894" y="3805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miter lim="15036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Google Shape;1111;p42">
            <a:extLst>
              <a:ext uri="{FF2B5EF4-FFF2-40B4-BE49-F238E27FC236}">
                <a16:creationId xmlns:a16="http://schemas.microsoft.com/office/drawing/2014/main" id="{48B124F4-C5AE-72B1-D592-57BB98473051}"/>
              </a:ext>
            </a:extLst>
          </p:cNvPr>
          <p:cNvSpPr txBox="1">
            <a:spLocks/>
          </p:cNvSpPr>
          <p:nvPr/>
        </p:nvSpPr>
        <p:spPr>
          <a:xfrm>
            <a:off x="1057389" y="1155399"/>
            <a:ext cx="1881374" cy="8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8000" b="1" dirty="0">
                <a:solidFill>
                  <a:schemeClr val="accent2"/>
                </a:solidFill>
                <a:latin typeface="Arial Rounded MT Bold" panose="020F0704030504030204" pitchFamily="34" charset="0"/>
                <a:sym typeface="Barlow"/>
              </a:rPr>
              <a:t>03.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orld Alzheimer's Day by Slidesgo">
  <a:themeElements>
    <a:clrScheme name="Simple Light">
      <a:dk1>
        <a:srgbClr val="000000"/>
      </a:dk1>
      <a:lt1>
        <a:srgbClr val="FFFFFF"/>
      </a:lt1>
      <a:dk2>
        <a:srgbClr val="FAFAFA"/>
      </a:dk2>
      <a:lt2>
        <a:srgbClr val="F0F0F0"/>
      </a:lt2>
      <a:accent1>
        <a:srgbClr val="71569C"/>
      </a:accent1>
      <a:accent2>
        <a:srgbClr val="9F7CD4"/>
      </a:accent2>
      <a:accent3>
        <a:srgbClr val="B6A1D4"/>
      </a:accent3>
      <a:accent4>
        <a:srgbClr val="8A71D4"/>
      </a:accent4>
      <a:accent5>
        <a:srgbClr val="DED0F3"/>
      </a:accent5>
      <a:accent6>
        <a:srgbClr val="F4EDFF"/>
      </a:accent6>
      <a:hlink>
        <a:srgbClr val="71569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463</Words>
  <Application>Microsoft Office PowerPoint</Application>
  <PresentationFormat>On-screen Show (16:9)</PresentationFormat>
  <Paragraphs>109</Paragraphs>
  <Slides>34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 Rounded MT Bold</vt:lpstr>
      <vt:lpstr>Arial</vt:lpstr>
      <vt:lpstr>Wingdings 2</vt:lpstr>
      <vt:lpstr>Lato</vt:lpstr>
      <vt:lpstr>Barlow</vt:lpstr>
      <vt:lpstr>Roboto</vt:lpstr>
      <vt:lpstr>World Alzheimer's Day by Slidesgo</vt:lpstr>
      <vt:lpstr>Z Care</vt:lpstr>
      <vt:lpstr>TABLE OF CONTENTS</vt:lpstr>
      <vt:lpstr>Alzheimer</vt:lpstr>
      <vt:lpstr>Introduction</vt:lpstr>
      <vt:lpstr>INTRODUCTION</vt:lpstr>
      <vt:lpstr>PowerPoint Presentation</vt:lpstr>
      <vt:lpstr>PowerPoint Presentation</vt:lpstr>
      <vt:lpstr>Problem Definition</vt:lpstr>
      <vt:lpstr>Project objective</vt:lpstr>
      <vt:lpstr>Project objective</vt:lpstr>
      <vt:lpstr>Related Work</vt:lpstr>
      <vt:lpstr>PowerPoint Presentation</vt:lpstr>
      <vt:lpstr>PowerPoint Presentation</vt:lpstr>
      <vt:lpstr>Project planing</vt:lpstr>
      <vt:lpstr>PowerPoint Presentation</vt:lpstr>
      <vt:lpstr>PowerPoint Presentation</vt:lpstr>
      <vt:lpstr>PowerPoint Presentation</vt:lpstr>
      <vt:lpstr>Proposed System</vt:lpstr>
      <vt:lpstr>—ML Framework</vt:lpstr>
      <vt:lpstr>—Context Diagram</vt:lpstr>
      <vt:lpstr>—DFD level 0 Diagram</vt:lpstr>
      <vt:lpstr>—Use Cases Diagram</vt:lpstr>
      <vt:lpstr>—Activity Diagram</vt:lpstr>
      <vt:lpstr>—Sequence Diagram</vt:lpstr>
      <vt:lpstr>Mobile app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OUR Team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 Care</dc:title>
  <dc:creator>zas</dc:creator>
  <cp:lastModifiedBy>yasminesaad</cp:lastModifiedBy>
  <cp:revision>10</cp:revision>
  <dcterms:modified xsi:type="dcterms:W3CDTF">2023-01-23T09:34:02Z</dcterms:modified>
</cp:coreProperties>
</file>